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Spline Sans"/>
      <p:regular r:id="rId39"/>
      <p:bold r:id="rId40"/>
    </p:embeddedFont>
    <p:embeddedFont>
      <p:font typeface="Proxima Nova"/>
      <p:regular r:id="rId41"/>
      <p:bold r:id="rId42"/>
      <p:italic r:id="rId43"/>
      <p:boldItalic r:id="rId44"/>
    </p:embeddedFont>
    <p:embeddedFont>
      <p:font typeface="Anaheim"/>
      <p:regular r:id="rId45"/>
      <p:bold r:id="rId46"/>
    </p:embeddedFont>
    <p:embeddedFont>
      <p:font typeface="Didact Gothic"/>
      <p:regular r:id="rId47"/>
    </p:embeddedFont>
    <p:embeddedFont>
      <p:font typeface="Proxima Nova Semibold"/>
      <p:regular r:id="rId48"/>
      <p:bold r:id="rId49"/>
      <p:boldItalic r:id="rId50"/>
    </p:embeddedFont>
    <p:embeddedFont>
      <p:font typeface="PT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C6C357-2410-488D-95FF-028B59253265}">
  <a:tblStyle styleId="{FCC6C357-2410-488D-95FF-028B592532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89D5B77-1DEC-47B0-B45B-B68648C6CE99}"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plineSans-bold.fntdata"/><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Anaheim-bold.fntdata"/><Relationship Id="rId45" Type="http://schemas.openxmlformats.org/officeDocument/2006/relationships/font" Target="fonts/Anaheim-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Semibold-regular.fntdata"/><Relationship Id="rId47" Type="http://schemas.openxmlformats.org/officeDocument/2006/relationships/font" Target="fonts/DidactGothic-regular.fntdata"/><Relationship Id="rId49" Type="http://schemas.openxmlformats.org/officeDocument/2006/relationships/font" Target="fonts/ProximaNova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SplineSans-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TSans-regular.fntdata"/><Relationship Id="rId50" Type="http://schemas.openxmlformats.org/officeDocument/2006/relationships/font" Target="fonts/ProximaNovaSemibold-boldItalic.fntdata"/><Relationship Id="rId53" Type="http://schemas.openxmlformats.org/officeDocument/2006/relationships/font" Target="fonts/PTSans-italic.fntdata"/><Relationship Id="rId52" Type="http://schemas.openxmlformats.org/officeDocument/2006/relationships/font" Target="fonts/PT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PT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7cc2b3e5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7cc2b3e5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57cc2b3e5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57cc2b3e5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57cc2b3e5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57cc2b3e5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57cc2b3e50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57cc2b3e50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Introduction of members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16241d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16241d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9fba2a1417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9fba2a1417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9fba2a1417_1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9fba2a1417_1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9fba2a141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9fba2a141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57cc2b3e5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57cc2b3e5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29fba2a141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29fba2a141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9fba2a141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9fba2a141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9fba2a1417_1_18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9fba2a1417_1_18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57cc2b3e5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57cc2b3e5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57cc2b3e5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57cc2b3e5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57cc2b3e50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57cc2b3e50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10" name="Google Shape;10;p2"/>
          <p:cNvGrpSpPr/>
          <p:nvPr/>
        </p:nvGrpSpPr>
        <p:grpSpPr>
          <a:xfrm>
            <a:off x="-1914699" y="-2396091"/>
            <a:ext cx="13208322" cy="9416875"/>
            <a:chOff x="-1914699" y="-2396091"/>
            <a:chExt cx="13208322" cy="9416875"/>
          </a:xfrm>
        </p:grpSpPr>
        <p:pic>
          <p:nvPicPr>
            <p:cNvPr id="11" name="Google Shape;11;p2"/>
            <p:cNvPicPr preferRelativeResize="0"/>
            <p:nvPr/>
          </p:nvPicPr>
          <p:blipFill rotWithShape="1">
            <a:blip r:embed="rId3">
              <a:alphaModFix amt="35000"/>
            </a:blip>
            <a:srcRect b="15233" l="0" r="35732" t="21531"/>
            <a:stretch/>
          </p:blipFill>
          <p:spPr>
            <a:xfrm>
              <a:off x="1839876" y="488499"/>
              <a:ext cx="8422149" cy="5698851"/>
            </a:xfrm>
            <a:prstGeom prst="rect">
              <a:avLst/>
            </a:prstGeom>
            <a:noFill/>
            <a:ln>
              <a:noFill/>
            </a:ln>
          </p:spPr>
        </p:pic>
        <p:pic>
          <p:nvPicPr>
            <p:cNvPr id="12" name="Google Shape;12;p2"/>
            <p:cNvPicPr preferRelativeResize="0"/>
            <p:nvPr/>
          </p:nvPicPr>
          <p:blipFill>
            <a:blip r:embed="rId4">
              <a:alphaModFix/>
            </a:blip>
            <a:stretch>
              <a:fillRect/>
            </a:stretch>
          </p:blipFill>
          <p:spPr>
            <a:xfrm flipH="1" rot="10800000">
              <a:off x="-1743575" y="-1073070"/>
              <a:ext cx="4668227" cy="3054399"/>
            </a:xfrm>
            <a:prstGeom prst="rect">
              <a:avLst/>
            </a:prstGeom>
            <a:noFill/>
            <a:ln>
              <a:noFill/>
            </a:ln>
          </p:spPr>
        </p:pic>
        <p:pic>
          <p:nvPicPr>
            <p:cNvPr id="13" name="Google Shape;13;p2"/>
            <p:cNvPicPr preferRelativeResize="0"/>
            <p:nvPr/>
          </p:nvPicPr>
          <p:blipFill>
            <a:blip r:embed="rId3">
              <a:alphaModFix/>
            </a:blip>
            <a:stretch>
              <a:fillRect/>
            </a:stretch>
          </p:blipFill>
          <p:spPr>
            <a:xfrm flipH="1" rot="10800000">
              <a:off x="4211150" y="-968325"/>
              <a:ext cx="6124636" cy="4838702"/>
            </a:xfrm>
            <a:prstGeom prst="rect">
              <a:avLst/>
            </a:prstGeom>
            <a:noFill/>
            <a:ln>
              <a:noFill/>
            </a:ln>
          </p:spPr>
        </p:pic>
        <p:pic>
          <p:nvPicPr>
            <p:cNvPr id="14" name="Google Shape;14;p2"/>
            <p:cNvPicPr preferRelativeResize="0"/>
            <p:nvPr/>
          </p:nvPicPr>
          <p:blipFill>
            <a:blip r:embed="rId4">
              <a:alphaModFix/>
            </a:blip>
            <a:stretch>
              <a:fillRect/>
            </a:stretch>
          </p:blipFill>
          <p:spPr>
            <a:xfrm>
              <a:off x="-1454200" y="2557425"/>
              <a:ext cx="5348623" cy="3499601"/>
            </a:xfrm>
            <a:prstGeom prst="rect">
              <a:avLst/>
            </a:prstGeom>
            <a:noFill/>
            <a:ln>
              <a:noFill/>
            </a:ln>
          </p:spPr>
        </p:pic>
        <p:pic>
          <p:nvPicPr>
            <p:cNvPr id="15" name="Google Shape;15;p2"/>
            <p:cNvPicPr preferRelativeResize="0"/>
            <p:nvPr/>
          </p:nvPicPr>
          <p:blipFill>
            <a:blip r:embed="rId4">
              <a:alphaModFix/>
            </a:blip>
            <a:stretch>
              <a:fillRect/>
            </a:stretch>
          </p:blipFill>
          <p:spPr>
            <a:xfrm>
              <a:off x="-1378425" y="3400175"/>
              <a:ext cx="4416773" cy="2889901"/>
            </a:xfrm>
            <a:prstGeom prst="rect">
              <a:avLst/>
            </a:prstGeom>
            <a:noFill/>
            <a:ln>
              <a:noFill/>
            </a:ln>
          </p:spPr>
        </p:pic>
        <p:pic>
          <p:nvPicPr>
            <p:cNvPr id="16" name="Google Shape;16;p2"/>
            <p:cNvPicPr preferRelativeResize="0"/>
            <p:nvPr/>
          </p:nvPicPr>
          <p:blipFill>
            <a:blip r:embed="rId3">
              <a:alphaModFix/>
            </a:blip>
            <a:stretch>
              <a:fillRect/>
            </a:stretch>
          </p:blipFill>
          <p:spPr>
            <a:xfrm flipH="1" rot="10800000">
              <a:off x="4826050" y="-2048650"/>
              <a:ext cx="6124636" cy="4838702"/>
            </a:xfrm>
            <a:prstGeom prst="rect">
              <a:avLst/>
            </a:prstGeom>
            <a:noFill/>
            <a:ln>
              <a:noFill/>
            </a:ln>
          </p:spPr>
        </p:pic>
        <p:sp>
          <p:nvSpPr>
            <p:cNvPr id="17" name="Google Shape;17;p2"/>
            <p:cNvSpPr/>
            <p:nvPr/>
          </p:nvSpPr>
          <p:spPr>
            <a:xfrm flipH="1" rot="500098">
              <a:off x="6238013" y="-1637207"/>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 name="Google Shape;18;p2"/>
            <p:cNvSpPr/>
            <p:nvPr/>
          </p:nvSpPr>
          <p:spPr>
            <a:xfrm flipH="1" rot="500098">
              <a:off x="6467088" y="-1866282"/>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 name="Google Shape;19;p2"/>
            <p:cNvSpPr/>
            <p:nvPr/>
          </p:nvSpPr>
          <p:spPr>
            <a:xfrm flipH="1" rot="500098">
              <a:off x="6696163" y="-2095357"/>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 name="Google Shape;20;p2"/>
            <p:cNvSpPr/>
            <p:nvPr/>
          </p:nvSpPr>
          <p:spPr>
            <a:xfrm flipH="1" rot="10800000">
              <a:off x="-1601249" y="3103524"/>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 name="Google Shape;21;p2"/>
            <p:cNvSpPr/>
            <p:nvPr/>
          </p:nvSpPr>
          <p:spPr>
            <a:xfrm flipH="1" rot="10800000">
              <a:off x="-1757974" y="3441124"/>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 name="Google Shape;22;p2"/>
            <p:cNvSpPr/>
            <p:nvPr/>
          </p:nvSpPr>
          <p:spPr>
            <a:xfrm flipH="1" rot="10800000">
              <a:off x="-1914699" y="3778724"/>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3" name="Google Shape;23;p2"/>
          <p:cNvSpPr txBox="1"/>
          <p:nvPr>
            <p:ph type="ctrTitle"/>
          </p:nvPr>
        </p:nvSpPr>
        <p:spPr>
          <a:xfrm>
            <a:off x="1396913" y="1431450"/>
            <a:ext cx="6350100" cy="18048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500">
                <a:latin typeface="Spline Sans"/>
                <a:ea typeface="Spline Sans"/>
                <a:cs typeface="Spline Sans"/>
                <a:sym typeface="Spline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4" name="Google Shape;24;p2"/>
          <p:cNvSpPr txBox="1"/>
          <p:nvPr>
            <p:ph idx="1" type="subTitle"/>
          </p:nvPr>
        </p:nvSpPr>
        <p:spPr>
          <a:xfrm>
            <a:off x="1396988" y="3236250"/>
            <a:ext cx="63501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8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5" name="Google Shape;25;p2"/>
          <p:cNvGrpSpPr/>
          <p:nvPr/>
        </p:nvGrpSpPr>
        <p:grpSpPr>
          <a:xfrm>
            <a:off x="265397" y="161080"/>
            <a:ext cx="8591327" cy="4829996"/>
            <a:chOff x="265397" y="161080"/>
            <a:chExt cx="8591327" cy="4829996"/>
          </a:xfrm>
        </p:grpSpPr>
        <p:sp>
          <p:nvSpPr>
            <p:cNvPr id="26" name="Google Shape;26;p2"/>
            <p:cNvSpPr/>
            <p:nvPr/>
          </p:nvSpPr>
          <p:spPr>
            <a:xfrm>
              <a:off x="8712748" y="207353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 name="Google Shape;27;p2"/>
            <p:cNvSpPr/>
            <p:nvPr/>
          </p:nvSpPr>
          <p:spPr>
            <a:xfrm>
              <a:off x="8386959" y="14385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 name="Google Shape;28;p2"/>
            <p:cNvSpPr/>
            <p:nvPr/>
          </p:nvSpPr>
          <p:spPr>
            <a:xfrm>
              <a:off x="265397" y="142517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 name="Google Shape;29;p2"/>
            <p:cNvSpPr/>
            <p:nvPr/>
          </p:nvSpPr>
          <p:spPr>
            <a:xfrm>
              <a:off x="355553" y="113956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 name="Google Shape;30;p2"/>
            <p:cNvSpPr/>
            <p:nvPr/>
          </p:nvSpPr>
          <p:spPr>
            <a:xfrm>
              <a:off x="7830679" y="49328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 name="Google Shape;31;p2"/>
            <p:cNvSpPr/>
            <p:nvPr/>
          </p:nvSpPr>
          <p:spPr>
            <a:xfrm>
              <a:off x="3567081" y="2595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 name="Google Shape;32;p2"/>
            <p:cNvSpPr/>
            <p:nvPr/>
          </p:nvSpPr>
          <p:spPr>
            <a:xfrm>
              <a:off x="3331912" y="1610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 name="Google Shape;33;p2"/>
            <p:cNvSpPr/>
            <p:nvPr/>
          </p:nvSpPr>
          <p:spPr>
            <a:xfrm>
              <a:off x="2141321" y="23917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 name="Google Shape;34;p2"/>
            <p:cNvSpPr/>
            <p:nvPr/>
          </p:nvSpPr>
          <p:spPr>
            <a:xfrm>
              <a:off x="8252750" y="16824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 name="Google Shape;35;p2"/>
            <p:cNvSpPr/>
            <p:nvPr/>
          </p:nvSpPr>
          <p:spPr>
            <a:xfrm>
              <a:off x="2867820" y="162985"/>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 name="Google Shape;36;p2"/>
            <p:cNvSpPr/>
            <p:nvPr/>
          </p:nvSpPr>
          <p:spPr>
            <a:xfrm>
              <a:off x="4966515" y="3474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 name="Google Shape;37;p2"/>
            <p:cNvSpPr/>
            <p:nvPr/>
          </p:nvSpPr>
          <p:spPr>
            <a:xfrm>
              <a:off x="8098185" y="44449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 name="Google Shape;38;p2"/>
            <p:cNvSpPr/>
            <p:nvPr/>
          </p:nvSpPr>
          <p:spPr>
            <a:xfrm>
              <a:off x="341143" y="344151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 name="Google Shape;39;p2"/>
            <p:cNvSpPr/>
            <p:nvPr/>
          </p:nvSpPr>
          <p:spPr>
            <a:xfrm>
              <a:off x="3395791" y="489659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7" name="Shape 207"/>
        <p:cNvGrpSpPr/>
        <p:nvPr/>
      </p:nvGrpSpPr>
      <p:grpSpPr>
        <a:xfrm>
          <a:off x="0" y="0"/>
          <a:ext cx="0" cy="0"/>
          <a:chOff x="0" y="0"/>
          <a:chExt cx="0" cy="0"/>
        </a:xfrm>
      </p:grpSpPr>
      <p:pic>
        <p:nvPicPr>
          <p:cNvPr id="208" name="Google Shape;208;p11"/>
          <p:cNvPicPr preferRelativeResize="0"/>
          <p:nvPr/>
        </p:nvPicPr>
        <p:blipFill>
          <a:blip r:embed="rId2">
            <a:alphaModFix/>
          </a:blip>
          <a:stretch>
            <a:fillRect/>
          </a:stretch>
        </p:blipFill>
        <p:spPr>
          <a:xfrm>
            <a:off x="1" y="9218"/>
            <a:ext cx="9143998" cy="5125063"/>
          </a:xfrm>
          <a:prstGeom prst="rect">
            <a:avLst/>
          </a:prstGeom>
          <a:noFill/>
          <a:ln>
            <a:noFill/>
          </a:ln>
        </p:spPr>
      </p:pic>
      <p:grpSp>
        <p:nvGrpSpPr>
          <p:cNvPr id="209" name="Google Shape;209;p11"/>
          <p:cNvGrpSpPr/>
          <p:nvPr/>
        </p:nvGrpSpPr>
        <p:grpSpPr>
          <a:xfrm>
            <a:off x="-1551877" y="-2179951"/>
            <a:ext cx="12714026" cy="8992001"/>
            <a:chOff x="-1551877" y="-2179951"/>
            <a:chExt cx="12714026" cy="8992001"/>
          </a:xfrm>
        </p:grpSpPr>
        <p:pic>
          <p:nvPicPr>
            <p:cNvPr id="210" name="Google Shape;210;p11"/>
            <p:cNvPicPr preferRelativeResize="0"/>
            <p:nvPr/>
          </p:nvPicPr>
          <p:blipFill rotWithShape="1">
            <a:blip r:embed="rId3">
              <a:alphaModFix amt="35000"/>
            </a:blip>
            <a:srcRect b="15233" l="0" r="35732" t="21531"/>
            <a:stretch/>
          </p:blipFill>
          <p:spPr>
            <a:xfrm>
              <a:off x="1422125" y="279250"/>
              <a:ext cx="7921777" cy="5360301"/>
            </a:xfrm>
            <a:prstGeom prst="rect">
              <a:avLst/>
            </a:prstGeom>
            <a:noFill/>
            <a:ln>
              <a:noFill/>
            </a:ln>
          </p:spPr>
        </p:pic>
        <p:pic>
          <p:nvPicPr>
            <p:cNvPr id="211" name="Google Shape;211;p11"/>
            <p:cNvPicPr preferRelativeResize="0"/>
            <p:nvPr/>
          </p:nvPicPr>
          <p:blipFill>
            <a:blip r:embed="rId4">
              <a:alphaModFix/>
            </a:blip>
            <a:stretch>
              <a:fillRect/>
            </a:stretch>
          </p:blipFill>
          <p:spPr>
            <a:xfrm rot="-5400000">
              <a:off x="5019899" y="1660799"/>
              <a:ext cx="6201052" cy="3437951"/>
            </a:xfrm>
            <a:prstGeom prst="rect">
              <a:avLst/>
            </a:prstGeom>
            <a:noFill/>
            <a:ln>
              <a:noFill/>
            </a:ln>
          </p:spPr>
        </p:pic>
        <p:pic>
          <p:nvPicPr>
            <p:cNvPr id="212" name="Google Shape;212;p11"/>
            <p:cNvPicPr preferRelativeResize="0"/>
            <p:nvPr/>
          </p:nvPicPr>
          <p:blipFill>
            <a:blip r:embed="rId3">
              <a:alphaModFix/>
            </a:blip>
            <a:stretch>
              <a:fillRect/>
            </a:stretch>
          </p:blipFill>
          <p:spPr>
            <a:xfrm rot="10800000">
              <a:off x="-1284277" y="-1505701"/>
              <a:ext cx="5854152" cy="5513776"/>
            </a:xfrm>
            <a:prstGeom prst="rect">
              <a:avLst/>
            </a:prstGeom>
            <a:noFill/>
            <a:ln>
              <a:noFill/>
            </a:ln>
          </p:spPr>
        </p:pic>
        <p:pic>
          <p:nvPicPr>
            <p:cNvPr id="213" name="Google Shape;213;p11"/>
            <p:cNvPicPr preferRelativeResize="0"/>
            <p:nvPr/>
          </p:nvPicPr>
          <p:blipFill>
            <a:blip r:embed="rId4">
              <a:alphaModFix/>
            </a:blip>
            <a:stretch>
              <a:fillRect/>
            </a:stretch>
          </p:blipFill>
          <p:spPr>
            <a:xfrm rot="-5400000">
              <a:off x="5415874" y="1992549"/>
              <a:ext cx="6201052" cy="3437951"/>
            </a:xfrm>
            <a:prstGeom prst="rect">
              <a:avLst/>
            </a:prstGeom>
            <a:noFill/>
            <a:ln>
              <a:noFill/>
            </a:ln>
          </p:spPr>
        </p:pic>
        <p:pic>
          <p:nvPicPr>
            <p:cNvPr id="214" name="Google Shape;214;p11"/>
            <p:cNvPicPr preferRelativeResize="0"/>
            <p:nvPr/>
          </p:nvPicPr>
          <p:blipFill>
            <a:blip r:embed="rId3">
              <a:alphaModFix/>
            </a:blip>
            <a:stretch>
              <a:fillRect/>
            </a:stretch>
          </p:blipFill>
          <p:spPr>
            <a:xfrm rot="10800000">
              <a:off x="-1551877" y="-2179951"/>
              <a:ext cx="5854152" cy="5513776"/>
            </a:xfrm>
            <a:prstGeom prst="rect">
              <a:avLst/>
            </a:prstGeom>
            <a:noFill/>
            <a:ln>
              <a:noFill/>
            </a:ln>
          </p:spPr>
        </p:pic>
        <p:sp>
          <p:nvSpPr>
            <p:cNvPr id="215" name="Google Shape;215;p11"/>
            <p:cNvSpPr/>
            <p:nvPr/>
          </p:nvSpPr>
          <p:spPr>
            <a:xfrm flipH="1" rot="5400000">
              <a:off x="6948906" y="1781731"/>
              <a:ext cx="4435306" cy="328033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6" name="Google Shape;216;p11"/>
            <p:cNvSpPr/>
            <p:nvPr/>
          </p:nvSpPr>
          <p:spPr>
            <a:xfrm flipH="1" rot="5400000">
              <a:off x="7304331" y="2137131"/>
              <a:ext cx="4435306" cy="328033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17" name="Google Shape;217;p11"/>
          <p:cNvSpPr txBox="1"/>
          <p:nvPr>
            <p:ph hasCustomPrompt="1" type="title"/>
          </p:nvPr>
        </p:nvSpPr>
        <p:spPr>
          <a:xfrm>
            <a:off x="1617600" y="1815750"/>
            <a:ext cx="5908800" cy="109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8" name="Google Shape;218;p11"/>
          <p:cNvSpPr txBox="1"/>
          <p:nvPr>
            <p:ph idx="1" type="subTitle"/>
          </p:nvPr>
        </p:nvSpPr>
        <p:spPr>
          <a:xfrm>
            <a:off x="1617600" y="2830650"/>
            <a:ext cx="5908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19" name="Google Shape;219;p11"/>
          <p:cNvGrpSpPr/>
          <p:nvPr/>
        </p:nvGrpSpPr>
        <p:grpSpPr>
          <a:xfrm>
            <a:off x="274848" y="86822"/>
            <a:ext cx="8398960" cy="4899897"/>
            <a:chOff x="274848" y="86822"/>
            <a:chExt cx="8398960" cy="4899897"/>
          </a:xfrm>
        </p:grpSpPr>
        <p:sp>
          <p:nvSpPr>
            <p:cNvPr id="220" name="Google Shape;220;p11"/>
            <p:cNvSpPr/>
            <p:nvPr/>
          </p:nvSpPr>
          <p:spPr>
            <a:xfrm>
              <a:off x="8444411" y="17328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1" name="Google Shape;221;p11"/>
            <p:cNvSpPr/>
            <p:nvPr/>
          </p:nvSpPr>
          <p:spPr>
            <a:xfrm>
              <a:off x="8615559" y="8289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2" name="Google Shape;222;p11"/>
            <p:cNvSpPr/>
            <p:nvPr/>
          </p:nvSpPr>
          <p:spPr>
            <a:xfrm>
              <a:off x="541147" y="362588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3" name="Google Shape;223;p11"/>
            <p:cNvSpPr/>
            <p:nvPr/>
          </p:nvSpPr>
          <p:spPr>
            <a:xfrm>
              <a:off x="274853" y="48412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4" name="Google Shape;224;p11"/>
            <p:cNvSpPr/>
            <p:nvPr/>
          </p:nvSpPr>
          <p:spPr>
            <a:xfrm>
              <a:off x="6916279" y="47042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5" name="Google Shape;225;p11"/>
            <p:cNvSpPr/>
            <p:nvPr/>
          </p:nvSpPr>
          <p:spPr>
            <a:xfrm>
              <a:off x="4027281" y="360150"/>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6" name="Google Shape;226;p11"/>
            <p:cNvSpPr/>
            <p:nvPr/>
          </p:nvSpPr>
          <p:spPr>
            <a:xfrm>
              <a:off x="4212162" y="1610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7" name="Google Shape;227;p11"/>
            <p:cNvSpPr/>
            <p:nvPr/>
          </p:nvSpPr>
          <p:spPr>
            <a:xfrm>
              <a:off x="760721" y="173300"/>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8" name="Google Shape;228;p11"/>
            <p:cNvSpPr/>
            <p:nvPr/>
          </p:nvSpPr>
          <p:spPr>
            <a:xfrm>
              <a:off x="3766875" y="4736526"/>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9" name="Google Shape;229;p11"/>
            <p:cNvSpPr/>
            <p:nvPr/>
          </p:nvSpPr>
          <p:spPr>
            <a:xfrm>
              <a:off x="1701270" y="86822"/>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0" name="Google Shape;230;p11"/>
            <p:cNvSpPr/>
            <p:nvPr/>
          </p:nvSpPr>
          <p:spPr>
            <a:xfrm>
              <a:off x="8073465" y="27925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1" name="Google Shape;231;p11"/>
            <p:cNvSpPr/>
            <p:nvPr/>
          </p:nvSpPr>
          <p:spPr>
            <a:xfrm>
              <a:off x="274848" y="40080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2" name="Google Shape;232;p11"/>
            <p:cNvSpPr/>
            <p:nvPr/>
          </p:nvSpPr>
          <p:spPr>
            <a:xfrm>
              <a:off x="972568" y="47630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 name="Google Shape;233;p11"/>
            <p:cNvSpPr/>
            <p:nvPr/>
          </p:nvSpPr>
          <p:spPr>
            <a:xfrm>
              <a:off x="3395791" y="489659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4" name="Shape 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5" name="Shape 235"/>
        <p:cNvGrpSpPr/>
        <p:nvPr/>
      </p:nvGrpSpPr>
      <p:grpSpPr>
        <a:xfrm>
          <a:off x="0" y="0"/>
          <a:ext cx="0" cy="0"/>
          <a:chOff x="0" y="0"/>
          <a:chExt cx="0" cy="0"/>
        </a:xfrm>
      </p:grpSpPr>
      <p:pic>
        <p:nvPicPr>
          <p:cNvPr id="236" name="Google Shape;236;p13"/>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237" name="Google Shape;237;p13"/>
          <p:cNvGrpSpPr/>
          <p:nvPr/>
        </p:nvGrpSpPr>
        <p:grpSpPr>
          <a:xfrm>
            <a:off x="-703392" y="-1575900"/>
            <a:ext cx="11565494" cy="8072514"/>
            <a:chOff x="-703392" y="-1575900"/>
            <a:chExt cx="11565494" cy="8072514"/>
          </a:xfrm>
        </p:grpSpPr>
        <p:pic>
          <p:nvPicPr>
            <p:cNvPr id="238" name="Google Shape;238;p13"/>
            <p:cNvPicPr preferRelativeResize="0"/>
            <p:nvPr/>
          </p:nvPicPr>
          <p:blipFill>
            <a:blip r:embed="rId3">
              <a:alphaModFix/>
            </a:blip>
            <a:stretch>
              <a:fillRect/>
            </a:stretch>
          </p:blipFill>
          <p:spPr>
            <a:xfrm flipH="1">
              <a:off x="6192526" y="3320750"/>
              <a:ext cx="4067430" cy="2389223"/>
            </a:xfrm>
            <a:prstGeom prst="rect">
              <a:avLst/>
            </a:prstGeom>
            <a:noFill/>
            <a:ln>
              <a:noFill/>
            </a:ln>
          </p:spPr>
        </p:pic>
        <p:pic>
          <p:nvPicPr>
            <p:cNvPr id="239" name="Google Shape;239;p13"/>
            <p:cNvPicPr preferRelativeResize="0"/>
            <p:nvPr/>
          </p:nvPicPr>
          <p:blipFill>
            <a:blip r:embed="rId3">
              <a:alphaModFix/>
            </a:blip>
            <a:stretch>
              <a:fillRect/>
            </a:stretch>
          </p:blipFill>
          <p:spPr>
            <a:xfrm flipH="1">
              <a:off x="6414569" y="3553951"/>
              <a:ext cx="4067430" cy="2389223"/>
            </a:xfrm>
            <a:prstGeom prst="rect">
              <a:avLst/>
            </a:prstGeom>
            <a:noFill/>
            <a:ln>
              <a:noFill/>
            </a:ln>
          </p:spPr>
        </p:pic>
        <p:pic>
          <p:nvPicPr>
            <p:cNvPr id="240" name="Google Shape;240;p13"/>
            <p:cNvPicPr preferRelativeResize="0"/>
            <p:nvPr/>
          </p:nvPicPr>
          <p:blipFill>
            <a:blip r:embed="rId4">
              <a:alphaModFix/>
            </a:blip>
            <a:stretch>
              <a:fillRect/>
            </a:stretch>
          </p:blipFill>
          <p:spPr>
            <a:xfrm flipH="1" rot="5400000">
              <a:off x="-745488" y="-954136"/>
              <a:ext cx="3111250" cy="2458025"/>
            </a:xfrm>
            <a:prstGeom prst="rect">
              <a:avLst/>
            </a:prstGeom>
            <a:noFill/>
            <a:ln>
              <a:noFill/>
            </a:ln>
          </p:spPr>
        </p:pic>
        <p:pic>
          <p:nvPicPr>
            <p:cNvPr id="241" name="Google Shape;241;p13"/>
            <p:cNvPicPr preferRelativeResize="0"/>
            <p:nvPr/>
          </p:nvPicPr>
          <p:blipFill>
            <a:blip r:embed="rId4">
              <a:alphaModFix/>
            </a:blip>
            <a:stretch>
              <a:fillRect/>
            </a:stretch>
          </p:blipFill>
          <p:spPr>
            <a:xfrm flipH="1" rot="5400000">
              <a:off x="-934472" y="-1249288"/>
              <a:ext cx="3111250" cy="2458025"/>
            </a:xfrm>
            <a:prstGeom prst="rect">
              <a:avLst/>
            </a:prstGeom>
            <a:noFill/>
            <a:ln>
              <a:noFill/>
            </a:ln>
          </p:spPr>
        </p:pic>
        <p:sp>
          <p:nvSpPr>
            <p:cNvPr id="242" name="Google Shape;242;p13"/>
            <p:cNvSpPr/>
            <p:nvPr/>
          </p:nvSpPr>
          <p:spPr>
            <a:xfrm rot="-10298267">
              <a:off x="7212139" y="3422302"/>
              <a:ext cx="3354754" cy="2481159"/>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 name="Google Shape;243;p13"/>
            <p:cNvSpPr/>
            <p:nvPr/>
          </p:nvSpPr>
          <p:spPr>
            <a:xfrm rot="-10298267">
              <a:off x="7344764" y="3784702"/>
              <a:ext cx="3354754" cy="2481159"/>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 name="Google Shape;244;p13"/>
            <p:cNvSpPr/>
            <p:nvPr/>
          </p:nvSpPr>
          <p:spPr>
            <a:xfrm flipH="1" rot="-5259981">
              <a:off x="-756642" y="-1054806"/>
              <a:ext cx="2360062" cy="174549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 name="Google Shape;245;p13"/>
            <p:cNvSpPr/>
            <p:nvPr/>
          </p:nvSpPr>
          <p:spPr>
            <a:xfrm flipH="1" rot="-5259981">
              <a:off x="-963352" y="-1220175"/>
              <a:ext cx="2360062" cy="174549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46" name="Google Shape;24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Font typeface="Spline Sans"/>
              <a:buNone/>
              <a:defRPr>
                <a:latin typeface="Spline Sans"/>
                <a:ea typeface="Spline Sans"/>
                <a:cs typeface="Spline Sans"/>
                <a:sym typeface="Spline Sans"/>
              </a:defRPr>
            </a:lvl2pPr>
            <a:lvl3pPr lvl="2" rtl="0">
              <a:spcBef>
                <a:spcPts val="0"/>
              </a:spcBef>
              <a:spcAft>
                <a:spcPts val="0"/>
              </a:spcAft>
              <a:buSzPts val="3000"/>
              <a:buFont typeface="Spline Sans"/>
              <a:buNone/>
              <a:defRPr>
                <a:latin typeface="Spline Sans"/>
                <a:ea typeface="Spline Sans"/>
                <a:cs typeface="Spline Sans"/>
                <a:sym typeface="Spline Sans"/>
              </a:defRPr>
            </a:lvl3pPr>
            <a:lvl4pPr lvl="3" rtl="0">
              <a:spcBef>
                <a:spcPts val="0"/>
              </a:spcBef>
              <a:spcAft>
                <a:spcPts val="0"/>
              </a:spcAft>
              <a:buSzPts val="3000"/>
              <a:buFont typeface="Spline Sans"/>
              <a:buNone/>
              <a:defRPr>
                <a:latin typeface="Spline Sans"/>
                <a:ea typeface="Spline Sans"/>
                <a:cs typeface="Spline Sans"/>
                <a:sym typeface="Spline Sans"/>
              </a:defRPr>
            </a:lvl4pPr>
            <a:lvl5pPr lvl="4" rtl="0">
              <a:spcBef>
                <a:spcPts val="0"/>
              </a:spcBef>
              <a:spcAft>
                <a:spcPts val="0"/>
              </a:spcAft>
              <a:buSzPts val="3000"/>
              <a:buFont typeface="Spline Sans"/>
              <a:buNone/>
              <a:defRPr>
                <a:latin typeface="Spline Sans"/>
                <a:ea typeface="Spline Sans"/>
                <a:cs typeface="Spline Sans"/>
                <a:sym typeface="Spline Sans"/>
              </a:defRPr>
            </a:lvl5pPr>
            <a:lvl6pPr lvl="5" rtl="0">
              <a:spcBef>
                <a:spcPts val="0"/>
              </a:spcBef>
              <a:spcAft>
                <a:spcPts val="0"/>
              </a:spcAft>
              <a:buSzPts val="3000"/>
              <a:buFont typeface="Spline Sans"/>
              <a:buNone/>
              <a:defRPr>
                <a:latin typeface="Spline Sans"/>
                <a:ea typeface="Spline Sans"/>
                <a:cs typeface="Spline Sans"/>
                <a:sym typeface="Spline Sans"/>
              </a:defRPr>
            </a:lvl6pPr>
            <a:lvl7pPr lvl="6" rtl="0">
              <a:spcBef>
                <a:spcPts val="0"/>
              </a:spcBef>
              <a:spcAft>
                <a:spcPts val="0"/>
              </a:spcAft>
              <a:buSzPts val="3000"/>
              <a:buFont typeface="Spline Sans"/>
              <a:buNone/>
              <a:defRPr>
                <a:latin typeface="Spline Sans"/>
                <a:ea typeface="Spline Sans"/>
                <a:cs typeface="Spline Sans"/>
                <a:sym typeface="Spline Sans"/>
              </a:defRPr>
            </a:lvl7pPr>
            <a:lvl8pPr lvl="7" rtl="0">
              <a:spcBef>
                <a:spcPts val="0"/>
              </a:spcBef>
              <a:spcAft>
                <a:spcPts val="0"/>
              </a:spcAft>
              <a:buSzPts val="3000"/>
              <a:buFont typeface="Spline Sans"/>
              <a:buNone/>
              <a:defRPr>
                <a:latin typeface="Spline Sans"/>
                <a:ea typeface="Spline Sans"/>
                <a:cs typeface="Spline Sans"/>
                <a:sym typeface="Spline Sans"/>
              </a:defRPr>
            </a:lvl8pPr>
            <a:lvl9pPr lvl="8" rtl="0">
              <a:spcBef>
                <a:spcPts val="0"/>
              </a:spcBef>
              <a:spcAft>
                <a:spcPts val="0"/>
              </a:spcAft>
              <a:buSzPts val="3000"/>
              <a:buFont typeface="Spline Sans"/>
              <a:buNone/>
              <a:defRPr>
                <a:latin typeface="Spline Sans"/>
                <a:ea typeface="Spline Sans"/>
                <a:cs typeface="Spline Sans"/>
                <a:sym typeface="Spline Sans"/>
              </a:defRPr>
            </a:lvl9pPr>
          </a:lstStyle>
          <a:p/>
        </p:txBody>
      </p:sp>
      <p:sp>
        <p:nvSpPr>
          <p:cNvPr id="247" name="Google Shape;247;p13"/>
          <p:cNvSpPr txBox="1"/>
          <p:nvPr>
            <p:ph hasCustomPrompt="1" idx="2" type="title"/>
          </p:nvPr>
        </p:nvSpPr>
        <p:spPr>
          <a:xfrm>
            <a:off x="1695875" y="155530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48" name="Google Shape;248;p13"/>
          <p:cNvSpPr txBox="1"/>
          <p:nvPr>
            <p:ph hasCustomPrompt="1" idx="3" type="title"/>
          </p:nvPr>
        </p:nvSpPr>
        <p:spPr>
          <a:xfrm>
            <a:off x="1695875" y="28508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49" name="Google Shape;249;p13"/>
          <p:cNvSpPr txBox="1"/>
          <p:nvPr>
            <p:ph hasCustomPrompt="1" idx="4" type="title"/>
          </p:nvPr>
        </p:nvSpPr>
        <p:spPr>
          <a:xfrm>
            <a:off x="4204650" y="155530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50" name="Google Shape;250;p13"/>
          <p:cNvSpPr txBox="1"/>
          <p:nvPr>
            <p:ph hasCustomPrompt="1" idx="5" type="title"/>
          </p:nvPr>
        </p:nvSpPr>
        <p:spPr>
          <a:xfrm>
            <a:off x="4204650" y="28508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51" name="Google Shape;251;p13"/>
          <p:cNvSpPr txBox="1"/>
          <p:nvPr>
            <p:ph hasCustomPrompt="1" idx="6" type="title"/>
          </p:nvPr>
        </p:nvSpPr>
        <p:spPr>
          <a:xfrm>
            <a:off x="6713425" y="155530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52" name="Google Shape;252;p13"/>
          <p:cNvSpPr txBox="1"/>
          <p:nvPr>
            <p:ph hasCustomPrompt="1" idx="7" type="title"/>
          </p:nvPr>
        </p:nvSpPr>
        <p:spPr>
          <a:xfrm>
            <a:off x="6713425" y="28508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53" name="Google Shape;253;p13"/>
          <p:cNvSpPr txBox="1"/>
          <p:nvPr>
            <p:ph idx="1" type="subTitle"/>
          </p:nvPr>
        </p:nvSpPr>
        <p:spPr>
          <a:xfrm>
            <a:off x="910475" y="1926700"/>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4" name="Google Shape;254;p13"/>
          <p:cNvSpPr txBox="1"/>
          <p:nvPr>
            <p:ph idx="8" type="subTitle"/>
          </p:nvPr>
        </p:nvSpPr>
        <p:spPr>
          <a:xfrm>
            <a:off x="3419250" y="1926700"/>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5" name="Google Shape;255;p13"/>
          <p:cNvSpPr txBox="1"/>
          <p:nvPr>
            <p:ph idx="9" type="subTitle"/>
          </p:nvPr>
        </p:nvSpPr>
        <p:spPr>
          <a:xfrm>
            <a:off x="5928025" y="1926700"/>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6" name="Google Shape;256;p13"/>
          <p:cNvSpPr txBox="1"/>
          <p:nvPr>
            <p:ph idx="13" type="subTitle"/>
          </p:nvPr>
        </p:nvSpPr>
        <p:spPr>
          <a:xfrm>
            <a:off x="910475" y="3222225"/>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7" name="Google Shape;257;p13"/>
          <p:cNvSpPr txBox="1"/>
          <p:nvPr>
            <p:ph idx="14" type="subTitle"/>
          </p:nvPr>
        </p:nvSpPr>
        <p:spPr>
          <a:xfrm>
            <a:off x="3419250" y="3222225"/>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8" name="Google Shape;258;p13"/>
          <p:cNvSpPr txBox="1"/>
          <p:nvPr>
            <p:ph idx="15" type="subTitle"/>
          </p:nvPr>
        </p:nvSpPr>
        <p:spPr>
          <a:xfrm>
            <a:off x="5928025" y="3222225"/>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grpSp>
        <p:nvGrpSpPr>
          <p:cNvPr id="259" name="Google Shape;259;p13"/>
          <p:cNvGrpSpPr/>
          <p:nvPr/>
        </p:nvGrpSpPr>
        <p:grpSpPr>
          <a:xfrm>
            <a:off x="260448" y="204608"/>
            <a:ext cx="8644118" cy="4744034"/>
            <a:chOff x="260448" y="204608"/>
            <a:chExt cx="8644118" cy="4744034"/>
          </a:xfrm>
        </p:grpSpPr>
        <p:sp>
          <p:nvSpPr>
            <p:cNvPr id="260" name="Google Shape;260;p13"/>
            <p:cNvSpPr/>
            <p:nvPr/>
          </p:nvSpPr>
          <p:spPr>
            <a:xfrm>
              <a:off x="8611661" y="730414"/>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1" name="Google Shape;261;p13"/>
            <p:cNvSpPr/>
            <p:nvPr/>
          </p:nvSpPr>
          <p:spPr>
            <a:xfrm>
              <a:off x="8654534" y="53085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2" name="Google Shape;262;p13"/>
            <p:cNvSpPr/>
            <p:nvPr/>
          </p:nvSpPr>
          <p:spPr>
            <a:xfrm>
              <a:off x="620428" y="476304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3" name="Google Shape;263;p13"/>
            <p:cNvSpPr/>
            <p:nvPr/>
          </p:nvSpPr>
          <p:spPr>
            <a:xfrm>
              <a:off x="8846317" y="29366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4" name="Google Shape;264;p13"/>
            <p:cNvSpPr/>
            <p:nvPr/>
          </p:nvSpPr>
          <p:spPr>
            <a:xfrm>
              <a:off x="3567081" y="2595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5" name="Google Shape;265;p13"/>
            <p:cNvSpPr/>
            <p:nvPr/>
          </p:nvSpPr>
          <p:spPr>
            <a:xfrm>
              <a:off x="8553450" y="31587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6" name="Google Shape;266;p13"/>
            <p:cNvSpPr/>
            <p:nvPr/>
          </p:nvSpPr>
          <p:spPr>
            <a:xfrm>
              <a:off x="1186249" y="4770688"/>
              <a:ext cx="185854" cy="170313"/>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7" name="Google Shape;267;p13"/>
            <p:cNvSpPr/>
            <p:nvPr/>
          </p:nvSpPr>
          <p:spPr>
            <a:xfrm>
              <a:off x="8394215" y="204608"/>
              <a:ext cx="260308" cy="238770"/>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8" name="Google Shape;268;p13"/>
            <p:cNvSpPr/>
            <p:nvPr/>
          </p:nvSpPr>
          <p:spPr>
            <a:xfrm>
              <a:off x="260448" y="428592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9" name="Google Shape;269;p13"/>
            <p:cNvSpPr/>
            <p:nvPr/>
          </p:nvSpPr>
          <p:spPr>
            <a:xfrm>
              <a:off x="341143" y="175391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70" name="Google Shape;270;p13"/>
            <p:cNvSpPr/>
            <p:nvPr/>
          </p:nvSpPr>
          <p:spPr>
            <a:xfrm>
              <a:off x="982791" y="47151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1" name="Shape 271"/>
        <p:cNvGrpSpPr/>
        <p:nvPr/>
      </p:nvGrpSpPr>
      <p:grpSpPr>
        <a:xfrm>
          <a:off x="0" y="0"/>
          <a:ext cx="0" cy="0"/>
          <a:chOff x="0" y="0"/>
          <a:chExt cx="0" cy="0"/>
        </a:xfrm>
      </p:grpSpPr>
      <p:pic>
        <p:nvPicPr>
          <p:cNvPr id="272" name="Google Shape;272;p14"/>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273" name="Google Shape;273;p14"/>
          <p:cNvGrpSpPr/>
          <p:nvPr/>
        </p:nvGrpSpPr>
        <p:grpSpPr>
          <a:xfrm>
            <a:off x="145232" y="117617"/>
            <a:ext cx="8907392" cy="4910575"/>
            <a:chOff x="145232" y="117617"/>
            <a:chExt cx="8907392" cy="4910575"/>
          </a:xfrm>
        </p:grpSpPr>
        <p:sp>
          <p:nvSpPr>
            <p:cNvPr id="274" name="Google Shape;274;p14"/>
            <p:cNvSpPr/>
            <p:nvPr/>
          </p:nvSpPr>
          <p:spPr>
            <a:xfrm flipH="1" rot="10800000">
              <a:off x="8807123" y="2404267"/>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 name="Google Shape;275;p14"/>
            <p:cNvSpPr/>
            <p:nvPr/>
          </p:nvSpPr>
          <p:spPr>
            <a:xfrm flipH="1" rot="10800000">
              <a:off x="8005959" y="4907310"/>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6" name="Google Shape;276;p14"/>
            <p:cNvSpPr/>
            <p:nvPr/>
          </p:nvSpPr>
          <p:spPr>
            <a:xfrm flipH="1" rot="10800000">
              <a:off x="464634" y="439912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7" name="Google Shape;277;p14"/>
            <p:cNvSpPr/>
            <p:nvPr/>
          </p:nvSpPr>
          <p:spPr>
            <a:xfrm flipH="1" rot="10800000">
              <a:off x="1487928" y="4816063"/>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8" name="Google Shape;278;p14"/>
            <p:cNvSpPr/>
            <p:nvPr/>
          </p:nvSpPr>
          <p:spPr>
            <a:xfrm flipH="1" rot="10800000">
              <a:off x="7830679" y="11761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9" name="Google Shape;279;p14"/>
            <p:cNvSpPr/>
            <p:nvPr/>
          </p:nvSpPr>
          <p:spPr>
            <a:xfrm flipH="1" rot="10800000">
              <a:off x="3567081" y="4788397"/>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0" name="Google Shape;280;p14"/>
            <p:cNvSpPr/>
            <p:nvPr/>
          </p:nvSpPr>
          <p:spPr>
            <a:xfrm flipH="1" rot="10800000">
              <a:off x="957150" y="469941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1" name="Google Shape;281;p14"/>
            <p:cNvSpPr/>
            <p:nvPr/>
          </p:nvSpPr>
          <p:spPr>
            <a:xfrm flipH="1" rot="10800000">
              <a:off x="450096" y="567100"/>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2" name="Google Shape;282;p14"/>
            <p:cNvSpPr/>
            <p:nvPr/>
          </p:nvSpPr>
          <p:spPr>
            <a:xfrm flipH="1">
              <a:off x="7552750" y="4789562"/>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14"/>
            <p:cNvSpPr/>
            <p:nvPr/>
          </p:nvSpPr>
          <p:spPr>
            <a:xfrm flipH="1">
              <a:off x="255370" y="17587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4" name="Google Shape;284;p14"/>
            <p:cNvSpPr/>
            <p:nvPr/>
          </p:nvSpPr>
          <p:spPr>
            <a:xfrm flipH="1">
              <a:off x="8951103" y="3669118"/>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5" name="Google Shape;285;p14"/>
            <p:cNvSpPr/>
            <p:nvPr/>
          </p:nvSpPr>
          <p:spPr>
            <a:xfrm flipH="1">
              <a:off x="8705610" y="86545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6" name="Google Shape;286;p14"/>
            <p:cNvSpPr/>
            <p:nvPr/>
          </p:nvSpPr>
          <p:spPr>
            <a:xfrm flipH="1" rot="10800000">
              <a:off x="145232" y="85144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7" name="Google Shape;287;p14"/>
            <p:cNvSpPr/>
            <p:nvPr/>
          </p:nvSpPr>
          <p:spPr>
            <a:xfrm flipH="1" rot="10800000">
              <a:off x="8705591" y="494449"/>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88" name="Google Shape;28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9" name="Google Shape;289;p14"/>
          <p:cNvGrpSpPr/>
          <p:nvPr/>
        </p:nvGrpSpPr>
        <p:grpSpPr>
          <a:xfrm>
            <a:off x="-949771" y="2634830"/>
            <a:ext cx="11056937" cy="4073572"/>
            <a:chOff x="-949771" y="2634830"/>
            <a:chExt cx="11056937" cy="4073572"/>
          </a:xfrm>
        </p:grpSpPr>
        <p:grpSp>
          <p:nvGrpSpPr>
            <p:cNvPr id="290" name="Google Shape;290;p14"/>
            <p:cNvGrpSpPr/>
            <p:nvPr/>
          </p:nvGrpSpPr>
          <p:grpSpPr>
            <a:xfrm>
              <a:off x="-949771" y="2634830"/>
              <a:ext cx="11056937" cy="3890181"/>
              <a:chOff x="-949771" y="2634830"/>
              <a:chExt cx="11056937" cy="3890181"/>
            </a:xfrm>
          </p:grpSpPr>
          <p:pic>
            <p:nvPicPr>
              <p:cNvPr id="291" name="Google Shape;291;p14"/>
              <p:cNvPicPr preferRelativeResize="0"/>
              <p:nvPr/>
            </p:nvPicPr>
            <p:blipFill>
              <a:blip r:embed="rId3">
                <a:alphaModFix/>
              </a:blip>
              <a:stretch>
                <a:fillRect/>
              </a:stretch>
            </p:blipFill>
            <p:spPr>
              <a:xfrm rot="-5400000">
                <a:off x="7113879" y="3440743"/>
                <a:ext cx="3617249" cy="2005424"/>
              </a:xfrm>
              <a:prstGeom prst="rect">
                <a:avLst/>
              </a:prstGeom>
              <a:noFill/>
              <a:ln>
                <a:noFill/>
              </a:ln>
            </p:spPr>
          </p:pic>
          <p:pic>
            <p:nvPicPr>
              <p:cNvPr id="292" name="Google Shape;292;p14"/>
              <p:cNvPicPr preferRelativeResize="0"/>
              <p:nvPr/>
            </p:nvPicPr>
            <p:blipFill>
              <a:blip r:embed="rId4">
                <a:alphaModFix/>
              </a:blip>
              <a:stretch>
                <a:fillRect/>
              </a:stretch>
            </p:blipFill>
            <p:spPr>
              <a:xfrm rot="5400000">
                <a:off x="-893357" y="3180498"/>
                <a:ext cx="3213174" cy="3026352"/>
              </a:xfrm>
              <a:prstGeom prst="rect">
                <a:avLst/>
              </a:prstGeom>
              <a:noFill/>
              <a:ln>
                <a:noFill/>
              </a:ln>
            </p:spPr>
          </p:pic>
          <p:pic>
            <p:nvPicPr>
              <p:cNvPr id="293" name="Google Shape;293;p14"/>
              <p:cNvPicPr preferRelativeResize="0"/>
              <p:nvPr/>
            </p:nvPicPr>
            <p:blipFill>
              <a:blip r:embed="rId4">
                <a:alphaModFix/>
              </a:blip>
              <a:stretch>
                <a:fillRect/>
              </a:stretch>
            </p:blipFill>
            <p:spPr>
              <a:xfrm rot="5400000">
                <a:off x="-1043182" y="3405248"/>
                <a:ext cx="3213174" cy="3026352"/>
              </a:xfrm>
              <a:prstGeom prst="rect">
                <a:avLst/>
              </a:prstGeom>
              <a:noFill/>
              <a:ln>
                <a:noFill/>
              </a:ln>
            </p:spPr>
          </p:pic>
          <p:pic>
            <p:nvPicPr>
              <p:cNvPr id="294" name="Google Shape;294;p14"/>
              <p:cNvPicPr preferRelativeResize="0"/>
              <p:nvPr/>
            </p:nvPicPr>
            <p:blipFill>
              <a:blip r:embed="rId3">
                <a:alphaModFix/>
              </a:blip>
              <a:stretch>
                <a:fillRect/>
              </a:stretch>
            </p:blipFill>
            <p:spPr>
              <a:xfrm rot="-5400000">
                <a:off x="7295829" y="3547768"/>
                <a:ext cx="3617249" cy="2005424"/>
              </a:xfrm>
              <a:prstGeom prst="rect">
                <a:avLst/>
              </a:prstGeom>
              <a:noFill/>
              <a:ln>
                <a:noFill/>
              </a:ln>
            </p:spPr>
          </p:pic>
        </p:grpSp>
        <p:sp>
          <p:nvSpPr>
            <p:cNvPr id="295" name="Google Shape;295;p14"/>
            <p:cNvSpPr/>
            <p:nvPr/>
          </p:nvSpPr>
          <p:spPr>
            <a:xfrm rot="-5400000">
              <a:off x="-1342001" y="3692874"/>
              <a:ext cx="3466931" cy="2564125"/>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96" name="Shape 296"/>
        <p:cNvGrpSpPr/>
        <p:nvPr/>
      </p:nvGrpSpPr>
      <p:grpSpPr>
        <a:xfrm>
          <a:off x="0" y="0"/>
          <a:ext cx="0" cy="0"/>
          <a:chOff x="0" y="0"/>
          <a:chExt cx="0" cy="0"/>
        </a:xfrm>
      </p:grpSpPr>
      <p:pic>
        <p:nvPicPr>
          <p:cNvPr id="297" name="Google Shape;297;p15"/>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298" name="Google Shape;298;p15"/>
          <p:cNvGrpSpPr/>
          <p:nvPr/>
        </p:nvGrpSpPr>
        <p:grpSpPr>
          <a:xfrm>
            <a:off x="124840" y="49599"/>
            <a:ext cx="8683328" cy="4979617"/>
            <a:chOff x="124840" y="49599"/>
            <a:chExt cx="8683328" cy="4979617"/>
          </a:xfrm>
        </p:grpSpPr>
        <p:sp>
          <p:nvSpPr>
            <p:cNvPr id="299" name="Google Shape;299;p15"/>
            <p:cNvSpPr/>
            <p:nvPr/>
          </p:nvSpPr>
          <p:spPr>
            <a:xfrm rot="10800000">
              <a:off x="320244" y="3462592"/>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0" name="Google Shape;300;p15"/>
            <p:cNvSpPr/>
            <p:nvPr/>
          </p:nvSpPr>
          <p:spPr>
            <a:xfrm rot="10800000">
              <a:off x="1334235" y="4907310"/>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1" name="Google Shape;301;p15"/>
            <p:cNvSpPr/>
            <p:nvPr/>
          </p:nvSpPr>
          <p:spPr>
            <a:xfrm rot="10800000">
              <a:off x="8567349" y="426650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2" name="Google Shape;302;p15"/>
            <p:cNvSpPr/>
            <p:nvPr/>
          </p:nvSpPr>
          <p:spPr>
            <a:xfrm rot="10800000">
              <a:off x="7603338" y="4843613"/>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3" name="Google Shape;303;p15"/>
            <p:cNvSpPr/>
            <p:nvPr/>
          </p:nvSpPr>
          <p:spPr>
            <a:xfrm rot="10800000">
              <a:off x="1537764" y="243555"/>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4" name="Google Shape;304;p15"/>
            <p:cNvSpPr/>
            <p:nvPr/>
          </p:nvSpPr>
          <p:spPr>
            <a:xfrm rot="10800000">
              <a:off x="7051040" y="4766447"/>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15"/>
            <p:cNvSpPr/>
            <p:nvPr/>
          </p:nvSpPr>
          <p:spPr>
            <a:xfrm rot="10800000">
              <a:off x="8718046" y="2526679"/>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6" name="Google Shape;306;p15"/>
            <p:cNvSpPr/>
            <p:nvPr/>
          </p:nvSpPr>
          <p:spPr>
            <a:xfrm rot="10800000">
              <a:off x="8730279" y="338500"/>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7" name="Google Shape;307;p15"/>
            <p:cNvSpPr/>
            <p:nvPr/>
          </p:nvSpPr>
          <p:spPr>
            <a:xfrm>
              <a:off x="755136" y="4756412"/>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8" name="Google Shape;308;p15"/>
            <p:cNvSpPr/>
            <p:nvPr/>
          </p:nvSpPr>
          <p:spPr>
            <a:xfrm>
              <a:off x="124840" y="3669118"/>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9" name="Google Shape;309;p15"/>
            <p:cNvSpPr/>
            <p:nvPr/>
          </p:nvSpPr>
          <p:spPr>
            <a:xfrm>
              <a:off x="8076993" y="11365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0" name="Google Shape;310;p15"/>
            <p:cNvSpPr/>
            <p:nvPr/>
          </p:nvSpPr>
          <p:spPr>
            <a:xfrm rot="10800000">
              <a:off x="8519598" y="63857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1" name="Google Shape;311;p15"/>
            <p:cNvSpPr/>
            <p:nvPr/>
          </p:nvSpPr>
          <p:spPr>
            <a:xfrm rot="10800000">
              <a:off x="1765405" y="49599"/>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12" name="Google Shape;31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3" name="Google Shape;313;p15"/>
          <p:cNvGrpSpPr/>
          <p:nvPr/>
        </p:nvGrpSpPr>
        <p:grpSpPr>
          <a:xfrm>
            <a:off x="-1924851" y="-796202"/>
            <a:ext cx="12464027" cy="7163990"/>
            <a:chOff x="-1924851" y="-796202"/>
            <a:chExt cx="12464027" cy="7163990"/>
          </a:xfrm>
        </p:grpSpPr>
        <p:grpSp>
          <p:nvGrpSpPr>
            <p:cNvPr id="314" name="Google Shape;314;p15"/>
            <p:cNvGrpSpPr/>
            <p:nvPr/>
          </p:nvGrpSpPr>
          <p:grpSpPr>
            <a:xfrm>
              <a:off x="-1924851" y="-796202"/>
              <a:ext cx="12126984" cy="7163990"/>
              <a:chOff x="-1924851" y="-796202"/>
              <a:chExt cx="12126984" cy="7163990"/>
            </a:xfrm>
          </p:grpSpPr>
          <p:pic>
            <p:nvPicPr>
              <p:cNvPr id="315" name="Google Shape;315;p15"/>
              <p:cNvPicPr preferRelativeResize="0"/>
              <p:nvPr/>
            </p:nvPicPr>
            <p:blipFill>
              <a:blip r:embed="rId3">
                <a:alphaModFix/>
              </a:blip>
              <a:stretch>
                <a:fillRect/>
              </a:stretch>
            </p:blipFill>
            <p:spPr>
              <a:xfrm flipH="1" rot="5400000">
                <a:off x="-1871488" y="-517790"/>
                <a:ext cx="3686200" cy="3471876"/>
              </a:xfrm>
              <a:prstGeom prst="rect">
                <a:avLst/>
              </a:prstGeom>
              <a:noFill/>
              <a:ln>
                <a:noFill/>
              </a:ln>
            </p:spPr>
          </p:pic>
          <p:pic>
            <p:nvPicPr>
              <p:cNvPr id="316" name="Google Shape;316;p15"/>
              <p:cNvPicPr preferRelativeResize="0"/>
              <p:nvPr/>
            </p:nvPicPr>
            <p:blipFill>
              <a:blip r:embed="rId4">
                <a:alphaModFix/>
              </a:blip>
              <a:stretch>
                <a:fillRect/>
              </a:stretch>
            </p:blipFill>
            <p:spPr>
              <a:xfrm rot="-5399995">
                <a:off x="7083075" y="3323657"/>
                <a:ext cx="3627602" cy="2011209"/>
              </a:xfrm>
              <a:prstGeom prst="rect">
                <a:avLst/>
              </a:prstGeom>
              <a:noFill/>
              <a:ln>
                <a:noFill/>
              </a:ln>
            </p:spPr>
          </p:pic>
          <p:pic>
            <p:nvPicPr>
              <p:cNvPr id="317" name="Google Shape;317;p15"/>
              <p:cNvPicPr preferRelativeResize="0"/>
              <p:nvPr/>
            </p:nvPicPr>
            <p:blipFill>
              <a:blip r:embed="rId4">
                <a:alphaModFix/>
              </a:blip>
              <a:stretch>
                <a:fillRect/>
              </a:stretch>
            </p:blipFill>
            <p:spPr>
              <a:xfrm rot="-5399995">
                <a:off x="7382725" y="3548382"/>
                <a:ext cx="3627602" cy="2011209"/>
              </a:xfrm>
              <a:prstGeom prst="rect">
                <a:avLst/>
              </a:prstGeom>
              <a:noFill/>
              <a:ln>
                <a:noFill/>
              </a:ln>
            </p:spPr>
          </p:pic>
          <p:pic>
            <p:nvPicPr>
              <p:cNvPr id="318" name="Google Shape;318;p15"/>
              <p:cNvPicPr preferRelativeResize="0"/>
              <p:nvPr/>
            </p:nvPicPr>
            <p:blipFill>
              <a:blip r:embed="rId3">
                <a:alphaModFix/>
              </a:blip>
              <a:stretch>
                <a:fillRect/>
              </a:stretch>
            </p:blipFill>
            <p:spPr>
              <a:xfrm flipH="1" rot="5400000">
                <a:off x="-2032013" y="-689040"/>
                <a:ext cx="3686200" cy="3471876"/>
              </a:xfrm>
              <a:prstGeom prst="rect">
                <a:avLst/>
              </a:prstGeom>
              <a:noFill/>
              <a:ln>
                <a:noFill/>
              </a:ln>
            </p:spPr>
          </p:pic>
        </p:grpSp>
        <p:sp>
          <p:nvSpPr>
            <p:cNvPr id="319" name="Google Shape;319;p15"/>
            <p:cNvSpPr/>
            <p:nvPr/>
          </p:nvSpPr>
          <p:spPr>
            <a:xfrm flipH="1" rot="5400000">
              <a:off x="7504358" y="3313733"/>
              <a:ext cx="3489108" cy="258052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20" name="Shape 320"/>
        <p:cNvGrpSpPr/>
        <p:nvPr/>
      </p:nvGrpSpPr>
      <p:grpSpPr>
        <a:xfrm>
          <a:off x="0" y="0"/>
          <a:ext cx="0" cy="0"/>
          <a:chOff x="0" y="0"/>
          <a:chExt cx="0" cy="0"/>
        </a:xfrm>
      </p:grpSpPr>
      <p:pic>
        <p:nvPicPr>
          <p:cNvPr id="321" name="Google Shape;321;p16"/>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322" name="Google Shape;322;p16"/>
          <p:cNvGrpSpPr/>
          <p:nvPr/>
        </p:nvGrpSpPr>
        <p:grpSpPr>
          <a:xfrm>
            <a:off x="-521751" y="-666700"/>
            <a:ext cx="10806150" cy="7386269"/>
            <a:chOff x="-521751" y="-666700"/>
            <a:chExt cx="10806150" cy="7386269"/>
          </a:xfrm>
        </p:grpSpPr>
        <p:pic>
          <p:nvPicPr>
            <p:cNvPr id="323" name="Google Shape;323;p16"/>
            <p:cNvPicPr preferRelativeResize="0"/>
            <p:nvPr/>
          </p:nvPicPr>
          <p:blipFill>
            <a:blip r:embed="rId3">
              <a:alphaModFix/>
            </a:blip>
            <a:stretch>
              <a:fillRect/>
            </a:stretch>
          </p:blipFill>
          <p:spPr>
            <a:xfrm rot="-5400000">
              <a:off x="6977673" y="3736827"/>
              <a:ext cx="3187205" cy="1512552"/>
            </a:xfrm>
            <a:prstGeom prst="rect">
              <a:avLst/>
            </a:prstGeom>
            <a:noFill/>
            <a:ln>
              <a:noFill/>
            </a:ln>
          </p:spPr>
        </p:pic>
        <p:pic>
          <p:nvPicPr>
            <p:cNvPr id="324" name="Google Shape;324;p16"/>
            <p:cNvPicPr preferRelativeResize="0"/>
            <p:nvPr/>
          </p:nvPicPr>
          <p:blipFill>
            <a:blip r:embed="rId3">
              <a:alphaModFix/>
            </a:blip>
            <a:stretch>
              <a:fillRect/>
            </a:stretch>
          </p:blipFill>
          <p:spPr>
            <a:xfrm rot="-5400000">
              <a:off x="7260497" y="3958622"/>
              <a:ext cx="3187205" cy="1512552"/>
            </a:xfrm>
            <a:prstGeom prst="rect">
              <a:avLst/>
            </a:prstGeom>
            <a:noFill/>
            <a:ln>
              <a:noFill/>
            </a:ln>
          </p:spPr>
        </p:pic>
        <p:pic>
          <p:nvPicPr>
            <p:cNvPr id="325" name="Google Shape;325;p16"/>
            <p:cNvPicPr preferRelativeResize="0"/>
            <p:nvPr/>
          </p:nvPicPr>
          <p:blipFill>
            <a:blip r:embed="rId3">
              <a:alphaModFix/>
            </a:blip>
            <a:stretch>
              <a:fillRect/>
            </a:stretch>
          </p:blipFill>
          <p:spPr>
            <a:xfrm rot="5400000">
              <a:off x="-1128901" y="-59550"/>
              <a:ext cx="2725100" cy="1510800"/>
            </a:xfrm>
            <a:prstGeom prst="rect">
              <a:avLst/>
            </a:prstGeom>
            <a:noFill/>
            <a:ln>
              <a:noFill/>
            </a:ln>
          </p:spPr>
        </p:pic>
        <p:sp>
          <p:nvSpPr>
            <p:cNvPr id="326" name="Google Shape;326;p16"/>
            <p:cNvSpPr/>
            <p:nvPr/>
          </p:nvSpPr>
          <p:spPr>
            <a:xfrm flipH="1" rot="4895319">
              <a:off x="7292219" y="3872652"/>
              <a:ext cx="2981550" cy="220514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7" name="Google Shape;327;p16"/>
            <p:cNvSpPr/>
            <p:nvPr/>
          </p:nvSpPr>
          <p:spPr>
            <a:xfrm flipH="1" rot="4895319">
              <a:off x="7484844" y="3980977"/>
              <a:ext cx="2981550" cy="220514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28" name="Google Shape;32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Font typeface="Spline Sans"/>
              <a:buNone/>
              <a:defRPr>
                <a:latin typeface="Spline Sans"/>
                <a:ea typeface="Spline Sans"/>
                <a:cs typeface="Spline Sans"/>
                <a:sym typeface="Spline Sans"/>
              </a:defRPr>
            </a:lvl2pPr>
            <a:lvl3pPr lvl="2" rtl="0">
              <a:spcBef>
                <a:spcPts val="0"/>
              </a:spcBef>
              <a:spcAft>
                <a:spcPts val="0"/>
              </a:spcAft>
              <a:buSzPts val="3000"/>
              <a:buFont typeface="Spline Sans"/>
              <a:buNone/>
              <a:defRPr>
                <a:latin typeface="Spline Sans"/>
                <a:ea typeface="Spline Sans"/>
                <a:cs typeface="Spline Sans"/>
                <a:sym typeface="Spline Sans"/>
              </a:defRPr>
            </a:lvl3pPr>
            <a:lvl4pPr lvl="3" rtl="0">
              <a:spcBef>
                <a:spcPts val="0"/>
              </a:spcBef>
              <a:spcAft>
                <a:spcPts val="0"/>
              </a:spcAft>
              <a:buSzPts val="3000"/>
              <a:buFont typeface="Spline Sans"/>
              <a:buNone/>
              <a:defRPr>
                <a:latin typeface="Spline Sans"/>
                <a:ea typeface="Spline Sans"/>
                <a:cs typeface="Spline Sans"/>
                <a:sym typeface="Spline Sans"/>
              </a:defRPr>
            </a:lvl4pPr>
            <a:lvl5pPr lvl="4" rtl="0">
              <a:spcBef>
                <a:spcPts val="0"/>
              </a:spcBef>
              <a:spcAft>
                <a:spcPts val="0"/>
              </a:spcAft>
              <a:buSzPts val="3000"/>
              <a:buFont typeface="Spline Sans"/>
              <a:buNone/>
              <a:defRPr>
                <a:latin typeface="Spline Sans"/>
                <a:ea typeface="Spline Sans"/>
                <a:cs typeface="Spline Sans"/>
                <a:sym typeface="Spline Sans"/>
              </a:defRPr>
            </a:lvl5pPr>
            <a:lvl6pPr lvl="5" rtl="0">
              <a:spcBef>
                <a:spcPts val="0"/>
              </a:spcBef>
              <a:spcAft>
                <a:spcPts val="0"/>
              </a:spcAft>
              <a:buSzPts val="3000"/>
              <a:buFont typeface="Spline Sans"/>
              <a:buNone/>
              <a:defRPr>
                <a:latin typeface="Spline Sans"/>
                <a:ea typeface="Spline Sans"/>
                <a:cs typeface="Spline Sans"/>
                <a:sym typeface="Spline Sans"/>
              </a:defRPr>
            </a:lvl6pPr>
            <a:lvl7pPr lvl="6" rtl="0">
              <a:spcBef>
                <a:spcPts val="0"/>
              </a:spcBef>
              <a:spcAft>
                <a:spcPts val="0"/>
              </a:spcAft>
              <a:buSzPts val="3000"/>
              <a:buFont typeface="Spline Sans"/>
              <a:buNone/>
              <a:defRPr>
                <a:latin typeface="Spline Sans"/>
                <a:ea typeface="Spline Sans"/>
                <a:cs typeface="Spline Sans"/>
                <a:sym typeface="Spline Sans"/>
              </a:defRPr>
            </a:lvl7pPr>
            <a:lvl8pPr lvl="7" rtl="0">
              <a:spcBef>
                <a:spcPts val="0"/>
              </a:spcBef>
              <a:spcAft>
                <a:spcPts val="0"/>
              </a:spcAft>
              <a:buSzPts val="3000"/>
              <a:buFont typeface="Spline Sans"/>
              <a:buNone/>
              <a:defRPr>
                <a:latin typeface="Spline Sans"/>
                <a:ea typeface="Spline Sans"/>
                <a:cs typeface="Spline Sans"/>
                <a:sym typeface="Spline Sans"/>
              </a:defRPr>
            </a:lvl8pPr>
            <a:lvl9pPr lvl="8" rtl="0">
              <a:spcBef>
                <a:spcPts val="0"/>
              </a:spcBef>
              <a:spcAft>
                <a:spcPts val="0"/>
              </a:spcAft>
              <a:buSzPts val="3000"/>
              <a:buFont typeface="Spline Sans"/>
              <a:buNone/>
              <a:defRPr>
                <a:latin typeface="Spline Sans"/>
                <a:ea typeface="Spline Sans"/>
                <a:cs typeface="Spline Sans"/>
                <a:sym typeface="Spline Sans"/>
              </a:defRPr>
            </a:lvl9pPr>
          </a:lstStyle>
          <a:p/>
        </p:txBody>
      </p:sp>
      <p:sp>
        <p:nvSpPr>
          <p:cNvPr id="329" name="Google Shape;329;p16"/>
          <p:cNvSpPr txBox="1"/>
          <p:nvPr>
            <p:ph idx="1" type="subTitle"/>
          </p:nvPr>
        </p:nvSpPr>
        <p:spPr>
          <a:xfrm>
            <a:off x="765400" y="2639075"/>
            <a:ext cx="2415300" cy="158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0" name="Google Shape;330;p16"/>
          <p:cNvSpPr txBox="1"/>
          <p:nvPr>
            <p:ph idx="2" type="subTitle"/>
          </p:nvPr>
        </p:nvSpPr>
        <p:spPr>
          <a:xfrm>
            <a:off x="3364344" y="2639075"/>
            <a:ext cx="2415300" cy="158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1" name="Google Shape;331;p16"/>
          <p:cNvSpPr txBox="1"/>
          <p:nvPr>
            <p:ph idx="3" type="subTitle"/>
          </p:nvPr>
        </p:nvSpPr>
        <p:spPr>
          <a:xfrm>
            <a:off x="5963295" y="2639075"/>
            <a:ext cx="2415300" cy="158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2" name="Google Shape;332;p16"/>
          <p:cNvSpPr txBox="1"/>
          <p:nvPr>
            <p:ph idx="4" type="subTitle"/>
          </p:nvPr>
        </p:nvSpPr>
        <p:spPr>
          <a:xfrm>
            <a:off x="765408" y="2234975"/>
            <a:ext cx="24153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33" name="Google Shape;333;p16"/>
          <p:cNvSpPr txBox="1"/>
          <p:nvPr>
            <p:ph idx="5" type="subTitle"/>
          </p:nvPr>
        </p:nvSpPr>
        <p:spPr>
          <a:xfrm>
            <a:off x="3364350" y="2234975"/>
            <a:ext cx="24153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34" name="Google Shape;334;p16"/>
          <p:cNvSpPr txBox="1"/>
          <p:nvPr>
            <p:ph idx="6" type="subTitle"/>
          </p:nvPr>
        </p:nvSpPr>
        <p:spPr>
          <a:xfrm>
            <a:off x="5963292" y="2234975"/>
            <a:ext cx="24153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grpSp>
        <p:nvGrpSpPr>
          <p:cNvPr id="335" name="Google Shape;335;p16"/>
          <p:cNvGrpSpPr/>
          <p:nvPr/>
        </p:nvGrpSpPr>
        <p:grpSpPr>
          <a:xfrm>
            <a:off x="103438" y="239175"/>
            <a:ext cx="8979750" cy="4624926"/>
            <a:chOff x="103438" y="239175"/>
            <a:chExt cx="8979750" cy="4624926"/>
          </a:xfrm>
        </p:grpSpPr>
        <p:sp>
          <p:nvSpPr>
            <p:cNvPr id="336" name="Google Shape;336;p16"/>
            <p:cNvSpPr/>
            <p:nvPr/>
          </p:nvSpPr>
          <p:spPr>
            <a:xfrm>
              <a:off x="8712748" y="207353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7" name="Google Shape;337;p16"/>
            <p:cNvSpPr/>
            <p:nvPr/>
          </p:nvSpPr>
          <p:spPr>
            <a:xfrm>
              <a:off x="8596309" y="36139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8" name="Google Shape;338;p16"/>
            <p:cNvSpPr/>
            <p:nvPr/>
          </p:nvSpPr>
          <p:spPr>
            <a:xfrm>
              <a:off x="482559" y="79305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9" name="Google Shape;339;p16"/>
            <p:cNvSpPr/>
            <p:nvPr/>
          </p:nvSpPr>
          <p:spPr>
            <a:xfrm>
              <a:off x="8108929" y="47630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0" name="Google Shape;340;p16"/>
            <p:cNvSpPr/>
            <p:nvPr/>
          </p:nvSpPr>
          <p:spPr>
            <a:xfrm>
              <a:off x="2700206" y="304850"/>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16"/>
            <p:cNvSpPr/>
            <p:nvPr/>
          </p:nvSpPr>
          <p:spPr>
            <a:xfrm>
              <a:off x="1723946" y="23917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2" name="Google Shape;342;p16"/>
            <p:cNvSpPr/>
            <p:nvPr/>
          </p:nvSpPr>
          <p:spPr>
            <a:xfrm>
              <a:off x="103438" y="108138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3" name="Google Shape;343;p16"/>
            <p:cNvSpPr/>
            <p:nvPr/>
          </p:nvSpPr>
          <p:spPr>
            <a:xfrm>
              <a:off x="8737778" y="53950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4" name="Google Shape;344;p16"/>
            <p:cNvSpPr/>
            <p:nvPr/>
          </p:nvSpPr>
          <p:spPr>
            <a:xfrm>
              <a:off x="179735" y="444496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16"/>
            <p:cNvSpPr/>
            <p:nvPr/>
          </p:nvSpPr>
          <p:spPr>
            <a:xfrm>
              <a:off x="434818" y="422516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6" name="Google Shape;346;p16"/>
            <p:cNvSpPr/>
            <p:nvPr/>
          </p:nvSpPr>
          <p:spPr>
            <a:xfrm>
              <a:off x="8993066" y="271527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7" name="Google Shape;347;p16"/>
            <p:cNvSpPr/>
            <p:nvPr/>
          </p:nvSpPr>
          <p:spPr>
            <a:xfrm>
              <a:off x="745779" y="48058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8" name="Shape 348"/>
        <p:cNvGrpSpPr/>
        <p:nvPr/>
      </p:nvGrpSpPr>
      <p:grpSpPr>
        <a:xfrm>
          <a:off x="0" y="0"/>
          <a:ext cx="0" cy="0"/>
          <a:chOff x="0" y="0"/>
          <a:chExt cx="0" cy="0"/>
        </a:xfrm>
      </p:grpSpPr>
      <p:pic>
        <p:nvPicPr>
          <p:cNvPr id="349" name="Google Shape;349;p17"/>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350" name="Google Shape;350;p17"/>
          <p:cNvGrpSpPr/>
          <p:nvPr/>
        </p:nvGrpSpPr>
        <p:grpSpPr>
          <a:xfrm>
            <a:off x="-522075" y="-1277745"/>
            <a:ext cx="10337529" cy="6718692"/>
            <a:chOff x="-522075" y="-1277745"/>
            <a:chExt cx="10337529" cy="6718692"/>
          </a:xfrm>
        </p:grpSpPr>
        <p:grpSp>
          <p:nvGrpSpPr>
            <p:cNvPr id="351" name="Google Shape;351;p17"/>
            <p:cNvGrpSpPr/>
            <p:nvPr/>
          </p:nvGrpSpPr>
          <p:grpSpPr>
            <a:xfrm>
              <a:off x="-522075" y="-891250"/>
              <a:ext cx="10147199" cy="6332197"/>
              <a:chOff x="-522075" y="-891250"/>
              <a:chExt cx="10147199" cy="6332197"/>
            </a:xfrm>
          </p:grpSpPr>
          <p:pic>
            <p:nvPicPr>
              <p:cNvPr id="352" name="Google Shape;352;p17"/>
              <p:cNvPicPr preferRelativeResize="0"/>
              <p:nvPr/>
            </p:nvPicPr>
            <p:blipFill>
              <a:blip r:embed="rId3">
                <a:alphaModFix/>
              </a:blip>
              <a:stretch>
                <a:fillRect/>
              </a:stretch>
            </p:blipFill>
            <p:spPr>
              <a:xfrm flipH="1">
                <a:off x="-522075" y="3489097"/>
                <a:ext cx="2470600" cy="1951850"/>
              </a:xfrm>
              <a:prstGeom prst="rect">
                <a:avLst/>
              </a:prstGeom>
              <a:noFill/>
              <a:ln>
                <a:noFill/>
              </a:ln>
            </p:spPr>
          </p:pic>
          <p:pic>
            <p:nvPicPr>
              <p:cNvPr id="353" name="Google Shape;353;p17"/>
              <p:cNvPicPr preferRelativeResize="0"/>
              <p:nvPr/>
            </p:nvPicPr>
            <p:blipFill>
              <a:blip r:embed="rId3">
                <a:alphaModFix/>
              </a:blip>
              <a:stretch>
                <a:fillRect/>
              </a:stretch>
            </p:blipFill>
            <p:spPr>
              <a:xfrm rot="-5400000">
                <a:off x="7226673" y="-470588"/>
                <a:ext cx="2144901" cy="2020174"/>
              </a:xfrm>
              <a:prstGeom prst="rect">
                <a:avLst/>
              </a:prstGeom>
              <a:noFill/>
              <a:ln>
                <a:noFill/>
              </a:ln>
            </p:spPr>
          </p:pic>
          <p:pic>
            <p:nvPicPr>
              <p:cNvPr id="354" name="Google Shape;354;p17"/>
              <p:cNvPicPr preferRelativeResize="0"/>
              <p:nvPr/>
            </p:nvPicPr>
            <p:blipFill>
              <a:blip r:embed="rId4">
                <a:alphaModFix/>
              </a:blip>
              <a:stretch>
                <a:fillRect/>
              </a:stretch>
            </p:blipFill>
            <p:spPr>
              <a:xfrm flipH="1" rot="-5400000">
                <a:off x="7685873" y="-508898"/>
                <a:ext cx="2321603" cy="1556899"/>
              </a:xfrm>
              <a:prstGeom prst="rect">
                <a:avLst/>
              </a:prstGeom>
              <a:noFill/>
              <a:ln>
                <a:noFill/>
              </a:ln>
            </p:spPr>
          </p:pic>
        </p:grpSp>
        <p:grpSp>
          <p:nvGrpSpPr>
            <p:cNvPr id="355" name="Google Shape;355;p17"/>
            <p:cNvGrpSpPr/>
            <p:nvPr/>
          </p:nvGrpSpPr>
          <p:grpSpPr>
            <a:xfrm>
              <a:off x="7967351" y="-1277745"/>
              <a:ext cx="1848103" cy="2338968"/>
              <a:chOff x="7967351" y="-1277745"/>
              <a:chExt cx="1848103" cy="2338968"/>
            </a:xfrm>
          </p:grpSpPr>
          <p:sp>
            <p:nvSpPr>
              <p:cNvPr id="356" name="Google Shape;356;p17"/>
              <p:cNvSpPr/>
              <p:nvPr/>
            </p:nvSpPr>
            <p:spPr>
              <a:xfrm rot="5245598">
                <a:off x="7753725" y="-689047"/>
                <a:ext cx="1975704" cy="146122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7" name="Google Shape;357;p17"/>
              <p:cNvSpPr/>
              <p:nvPr/>
            </p:nvSpPr>
            <p:spPr>
              <a:xfrm rot="5245598">
                <a:off x="7903550" y="-838872"/>
                <a:ext cx="1975704" cy="146122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8" name="Google Shape;358;p17"/>
              <p:cNvSpPr/>
              <p:nvPr/>
            </p:nvSpPr>
            <p:spPr>
              <a:xfrm rot="5245598">
                <a:off x="8053375" y="-988697"/>
                <a:ext cx="1975704" cy="146122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359" name="Google Shape;359;p17"/>
          <p:cNvGrpSpPr/>
          <p:nvPr/>
        </p:nvGrpSpPr>
        <p:grpSpPr>
          <a:xfrm>
            <a:off x="265393" y="150232"/>
            <a:ext cx="8776937" cy="4840844"/>
            <a:chOff x="265393" y="150232"/>
            <a:chExt cx="8776937" cy="4840844"/>
          </a:xfrm>
        </p:grpSpPr>
        <p:sp>
          <p:nvSpPr>
            <p:cNvPr id="360" name="Google Shape;360;p17"/>
            <p:cNvSpPr/>
            <p:nvPr/>
          </p:nvSpPr>
          <p:spPr>
            <a:xfrm>
              <a:off x="8712748" y="207353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1" name="Google Shape;361;p17"/>
            <p:cNvSpPr/>
            <p:nvPr/>
          </p:nvSpPr>
          <p:spPr>
            <a:xfrm>
              <a:off x="8386959" y="14385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2" name="Google Shape;362;p17"/>
            <p:cNvSpPr/>
            <p:nvPr/>
          </p:nvSpPr>
          <p:spPr>
            <a:xfrm>
              <a:off x="313134" y="381272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3" name="Google Shape;363;p17"/>
            <p:cNvSpPr/>
            <p:nvPr/>
          </p:nvSpPr>
          <p:spPr>
            <a:xfrm>
              <a:off x="8856728" y="362711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4" name="Google Shape;364;p17"/>
            <p:cNvSpPr/>
            <p:nvPr/>
          </p:nvSpPr>
          <p:spPr>
            <a:xfrm>
              <a:off x="7830679" y="49328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5" name="Google Shape;365;p17"/>
            <p:cNvSpPr/>
            <p:nvPr/>
          </p:nvSpPr>
          <p:spPr>
            <a:xfrm>
              <a:off x="4252031" y="239200"/>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6" name="Google Shape;366;p17"/>
            <p:cNvSpPr/>
            <p:nvPr/>
          </p:nvSpPr>
          <p:spPr>
            <a:xfrm>
              <a:off x="6039587" y="22449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7" name="Google Shape;367;p17"/>
            <p:cNvSpPr/>
            <p:nvPr/>
          </p:nvSpPr>
          <p:spPr>
            <a:xfrm>
              <a:off x="450996" y="35767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8" name="Google Shape;368;p17"/>
            <p:cNvSpPr/>
            <p:nvPr/>
          </p:nvSpPr>
          <p:spPr>
            <a:xfrm>
              <a:off x="1948525" y="474808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9" name="Google Shape;369;p17"/>
            <p:cNvSpPr/>
            <p:nvPr/>
          </p:nvSpPr>
          <p:spPr>
            <a:xfrm>
              <a:off x="745720" y="150235"/>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0" name="Google Shape;370;p17"/>
            <p:cNvSpPr/>
            <p:nvPr/>
          </p:nvSpPr>
          <p:spPr>
            <a:xfrm>
              <a:off x="5747790" y="15023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1" name="Google Shape;371;p17"/>
            <p:cNvSpPr/>
            <p:nvPr/>
          </p:nvSpPr>
          <p:spPr>
            <a:xfrm>
              <a:off x="8585860" y="39205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2" name="Google Shape;372;p17"/>
            <p:cNvSpPr/>
            <p:nvPr/>
          </p:nvSpPr>
          <p:spPr>
            <a:xfrm>
              <a:off x="265393" y="53948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3" name="Google Shape;373;p17"/>
            <p:cNvSpPr/>
            <p:nvPr/>
          </p:nvSpPr>
          <p:spPr>
            <a:xfrm>
              <a:off x="8739678" y="441996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74" name="Google Shape;37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5" name="Google Shape;375;p17"/>
          <p:cNvSpPr txBox="1"/>
          <p:nvPr>
            <p:ph idx="1" type="subTitle"/>
          </p:nvPr>
        </p:nvSpPr>
        <p:spPr>
          <a:xfrm>
            <a:off x="796250" y="1748900"/>
            <a:ext cx="3656700" cy="8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6" name="Google Shape;376;p17"/>
          <p:cNvSpPr txBox="1"/>
          <p:nvPr>
            <p:ph idx="2" type="subTitle"/>
          </p:nvPr>
        </p:nvSpPr>
        <p:spPr>
          <a:xfrm>
            <a:off x="4691060" y="1748900"/>
            <a:ext cx="3656700" cy="8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7" name="Google Shape;377;p17"/>
          <p:cNvSpPr txBox="1"/>
          <p:nvPr>
            <p:ph idx="3" type="subTitle"/>
          </p:nvPr>
        </p:nvSpPr>
        <p:spPr>
          <a:xfrm>
            <a:off x="796250" y="3489100"/>
            <a:ext cx="3656700" cy="8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8" name="Google Shape;378;p17"/>
          <p:cNvSpPr txBox="1"/>
          <p:nvPr>
            <p:ph idx="4" type="subTitle"/>
          </p:nvPr>
        </p:nvSpPr>
        <p:spPr>
          <a:xfrm>
            <a:off x="4691060" y="3489100"/>
            <a:ext cx="3656700" cy="8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9" name="Google Shape;379;p17"/>
          <p:cNvSpPr txBox="1"/>
          <p:nvPr>
            <p:ph idx="5" type="subTitle"/>
          </p:nvPr>
        </p:nvSpPr>
        <p:spPr>
          <a:xfrm>
            <a:off x="796240" y="1386225"/>
            <a:ext cx="3656700" cy="44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80" name="Google Shape;380;p17"/>
          <p:cNvSpPr txBox="1"/>
          <p:nvPr>
            <p:ph idx="6" type="subTitle"/>
          </p:nvPr>
        </p:nvSpPr>
        <p:spPr>
          <a:xfrm>
            <a:off x="796240" y="3126525"/>
            <a:ext cx="3656700" cy="44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81" name="Google Shape;381;p17"/>
          <p:cNvSpPr txBox="1"/>
          <p:nvPr>
            <p:ph idx="7" type="subTitle"/>
          </p:nvPr>
        </p:nvSpPr>
        <p:spPr>
          <a:xfrm>
            <a:off x="4691033" y="1386225"/>
            <a:ext cx="3656700" cy="44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82" name="Google Shape;382;p17"/>
          <p:cNvSpPr txBox="1"/>
          <p:nvPr>
            <p:ph idx="8" type="subTitle"/>
          </p:nvPr>
        </p:nvSpPr>
        <p:spPr>
          <a:xfrm>
            <a:off x="4691033" y="3126525"/>
            <a:ext cx="3656700" cy="44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3" name="Shape 383"/>
        <p:cNvGrpSpPr/>
        <p:nvPr/>
      </p:nvGrpSpPr>
      <p:grpSpPr>
        <a:xfrm>
          <a:off x="0" y="0"/>
          <a:ext cx="0" cy="0"/>
          <a:chOff x="0" y="0"/>
          <a:chExt cx="0" cy="0"/>
        </a:xfrm>
      </p:grpSpPr>
      <p:pic>
        <p:nvPicPr>
          <p:cNvPr id="384" name="Google Shape;384;p18"/>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385" name="Google Shape;385;p18"/>
          <p:cNvGrpSpPr/>
          <p:nvPr/>
        </p:nvGrpSpPr>
        <p:grpSpPr>
          <a:xfrm>
            <a:off x="7804636" y="2934703"/>
            <a:ext cx="2725014" cy="3636064"/>
            <a:chOff x="7804636" y="2934703"/>
            <a:chExt cx="2725014" cy="3636064"/>
          </a:xfrm>
        </p:grpSpPr>
        <p:pic>
          <p:nvPicPr>
            <p:cNvPr id="386" name="Google Shape;386;p18"/>
            <p:cNvPicPr preferRelativeResize="0"/>
            <p:nvPr/>
          </p:nvPicPr>
          <p:blipFill>
            <a:blip r:embed="rId3">
              <a:alphaModFix/>
            </a:blip>
            <a:stretch>
              <a:fillRect/>
            </a:stretch>
          </p:blipFill>
          <p:spPr>
            <a:xfrm rot="-5400000">
              <a:off x="7244115" y="3622315"/>
              <a:ext cx="3086223" cy="1710999"/>
            </a:xfrm>
            <a:prstGeom prst="rect">
              <a:avLst/>
            </a:prstGeom>
            <a:noFill/>
            <a:ln>
              <a:noFill/>
            </a:ln>
          </p:spPr>
        </p:pic>
        <p:pic>
          <p:nvPicPr>
            <p:cNvPr id="387" name="Google Shape;387;p18"/>
            <p:cNvPicPr preferRelativeResize="0"/>
            <p:nvPr/>
          </p:nvPicPr>
          <p:blipFill>
            <a:blip r:embed="rId3">
              <a:alphaModFix/>
            </a:blip>
            <a:stretch>
              <a:fillRect/>
            </a:stretch>
          </p:blipFill>
          <p:spPr>
            <a:xfrm rot="-5400000">
              <a:off x="7522365" y="3874690"/>
              <a:ext cx="3086223" cy="1710999"/>
            </a:xfrm>
            <a:prstGeom prst="rect">
              <a:avLst/>
            </a:prstGeom>
            <a:noFill/>
            <a:ln>
              <a:noFill/>
            </a:ln>
          </p:spPr>
        </p:pic>
        <p:sp>
          <p:nvSpPr>
            <p:cNvPr id="388" name="Google Shape;388;p18"/>
            <p:cNvSpPr/>
            <p:nvPr/>
          </p:nvSpPr>
          <p:spPr>
            <a:xfrm flipH="1" rot="4796359">
              <a:off x="7669063" y="3875621"/>
              <a:ext cx="2792835" cy="206556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9" name="Google Shape;389;p18"/>
            <p:cNvSpPr/>
            <p:nvPr/>
          </p:nvSpPr>
          <p:spPr>
            <a:xfrm flipH="1" rot="4796359">
              <a:off x="7872388" y="3982621"/>
              <a:ext cx="2792835" cy="206556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90" name="Google Shape;39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1" name="Google Shape;391;p18"/>
          <p:cNvSpPr txBox="1"/>
          <p:nvPr>
            <p:ph idx="1" type="subTitle"/>
          </p:nvPr>
        </p:nvSpPr>
        <p:spPr>
          <a:xfrm>
            <a:off x="719060" y="1786351"/>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2" name="Google Shape;392;p18"/>
          <p:cNvSpPr txBox="1"/>
          <p:nvPr>
            <p:ph idx="2" type="subTitle"/>
          </p:nvPr>
        </p:nvSpPr>
        <p:spPr>
          <a:xfrm>
            <a:off x="3322152" y="1786354"/>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3" name="Google Shape;393;p18"/>
          <p:cNvSpPr txBox="1"/>
          <p:nvPr>
            <p:ph idx="3" type="subTitle"/>
          </p:nvPr>
        </p:nvSpPr>
        <p:spPr>
          <a:xfrm>
            <a:off x="719060" y="3270200"/>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4" name="Google Shape;394;p18"/>
          <p:cNvSpPr txBox="1"/>
          <p:nvPr>
            <p:ph idx="4" type="subTitle"/>
          </p:nvPr>
        </p:nvSpPr>
        <p:spPr>
          <a:xfrm>
            <a:off x="3322152" y="3270197"/>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5" name="Google Shape;395;p18"/>
          <p:cNvSpPr txBox="1"/>
          <p:nvPr>
            <p:ph idx="5" type="subTitle"/>
          </p:nvPr>
        </p:nvSpPr>
        <p:spPr>
          <a:xfrm>
            <a:off x="5925244" y="1786354"/>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6" name="Google Shape;396;p18"/>
          <p:cNvSpPr txBox="1"/>
          <p:nvPr>
            <p:ph idx="6" type="subTitle"/>
          </p:nvPr>
        </p:nvSpPr>
        <p:spPr>
          <a:xfrm>
            <a:off x="5925244" y="3270197"/>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7" name="Google Shape;397;p18"/>
          <p:cNvSpPr txBox="1"/>
          <p:nvPr>
            <p:ph idx="7" type="subTitle"/>
          </p:nvPr>
        </p:nvSpPr>
        <p:spPr>
          <a:xfrm>
            <a:off x="719060" y="1434675"/>
            <a:ext cx="24963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98" name="Google Shape;398;p18"/>
          <p:cNvSpPr txBox="1"/>
          <p:nvPr>
            <p:ph idx="8" type="subTitle"/>
          </p:nvPr>
        </p:nvSpPr>
        <p:spPr>
          <a:xfrm>
            <a:off x="3325350" y="1434675"/>
            <a:ext cx="24948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99" name="Google Shape;399;p18"/>
          <p:cNvSpPr txBox="1"/>
          <p:nvPr>
            <p:ph idx="9" type="subTitle"/>
          </p:nvPr>
        </p:nvSpPr>
        <p:spPr>
          <a:xfrm>
            <a:off x="5930139" y="1434675"/>
            <a:ext cx="24948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400" name="Google Shape;400;p18"/>
          <p:cNvSpPr txBox="1"/>
          <p:nvPr>
            <p:ph idx="13" type="subTitle"/>
          </p:nvPr>
        </p:nvSpPr>
        <p:spPr>
          <a:xfrm>
            <a:off x="719060" y="2915328"/>
            <a:ext cx="24963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401" name="Google Shape;401;p18"/>
          <p:cNvSpPr txBox="1"/>
          <p:nvPr>
            <p:ph idx="14" type="subTitle"/>
          </p:nvPr>
        </p:nvSpPr>
        <p:spPr>
          <a:xfrm>
            <a:off x="3325350" y="2915325"/>
            <a:ext cx="24948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402" name="Google Shape;402;p18"/>
          <p:cNvSpPr txBox="1"/>
          <p:nvPr>
            <p:ph idx="15" type="subTitle"/>
          </p:nvPr>
        </p:nvSpPr>
        <p:spPr>
          <a:xfrm>
            <a:off x="5930140" y="2915325"/>
            <a:ext cx="24948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grpSp>
        <p:nvGrpSpPr>
          <p:cNvPr id="403" name="Google Shape;403;p18"/>
          <p:cNvGrpSpPr/>
          <p:nvPr/>
        </p:nvGrpSpPr>
        <p:grpSpPr>
          <a:xfrm>
            <a:off x="180243" y="220907"/>
            <a:ext cx="8871513" cy="4780038"/>
            <a:chOff x="180243" y="220907"/>
            <a:chExt cx="8871513" cy="4780038"/>
          </a:xfrm>
        </p:grpSpPr>
        <p:sp>
          <p:nvSpPr>
            <p:cNvPr id="404" name="Google Shape;404;p18"/>
            <p:cNvSpPr/>
            <p:nvPr/>
          </p:nvSpPr>
          <p:spPr>
            <a:xfrm>
              <a:off x="8647373" y="467501"/>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5" name="Google Shape;405;p18"/>
            <p:cNvSpPr/>
            <p:nvPr/>
          </p:nvSpPr>
          <p:spPr>
            <a:xfrm>
              <a:off x="8690246" y="293470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6" name="Google Shape;406;p18"/>
            <p:cNvSpPr/>
            <p:nvPr/>
          </p:nvSpPr>
          <p:spPr>
            <a:xfrm>
              <a:off x="227984" y="116829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7" name="Google Shape;407;p18"/>
            <p:cNvSpPr/>
            <p:nvPr/>
          </p:nvSpPr>
          <p:spPr>
            <a:xfrm>
              <a:off x="311028" y="44667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8" name="Google Shape;408;p18"/>
            <p:cNvSpPr/>
            <p:nvPr/>
          </p:nvSpPr>
          <p:spPr>
            <a:xfrm>
              <a:off x="8044729" y="470106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9" name="Google Shape;409;p18"/>
            <p:cNvSpPr/>
            <p:nvPr/>
          </p:nvSpPr>
          <p:spPr>
            <a:xfrm>
              <a:off x="8791350" y="25707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0" name="Google Shape;410;p18"/>
            <p:cNvSpPr/>
            <p:nvPr/>
          </p:nvSpPr>
          <p:spPr>
            <a:xfrm>
              <a:off x="8386957" y="220910"/>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1" name="Google Shape;411;p18"/>
            <p:cNvSpPr/>
            <p:nvPr/>
          </p:nvSpPr>
          <p:spPr>
            <a:xfrm>
              <a:off x="1092915" y="22090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2" name="Google Shape;412;p18"/>
            <p:cNvSpPr/>
            <p:nvPr/>
          </p:nvSpPr>
          <p:spPr>
            <a:xfrm>
              <a:off x="355535" y="4592747"/>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18"/>
            <p:cNvSpPr/>
            <p:nvPr/>
          </p:nvSpPr>
          <p:spPr>
            <a:xfrm>
              <a:off x="180243" y="4385001"/>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4" name="Google Shape;414;p18"/>
            <p:cNvSpPr/>
            <p:nvPr/>
          </p:nvSpPr>
          <p:spPr>
            <a:xfrm>
              <a:off x="1094816" y="491082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15" name="Shape 415"/>
        <p:cNvGrpSpPr/>
        <p:nvPr/>
      </p:nvGrpSpPr>
      <p:grpSpPr>
        <a:xfrm>
          <a:off x="0" y="0"/>
          <a:ext cx="0" cy="0"/>
          <a:chOff x="0" y="0"/>
          <a:chExt cx="0" cy="0"/>
        </a:xfrm>
      </p:grpSpPr>
      <p:pic>
        <p:nvPicPr>
          <p:cNvPr id="416" name="Google Shape;416;p19"/>
          <p:cNvPicPr preferRelativeResize="0"/>
          <p:nvPr/>
        </p:nvPicPr>
        <p:blipFill>
          <a:blip r:embed="rId2">
            <a:alphaModFix/>
          </a:blip>
          <a:stretch>
            <a:fillRect/>
          </a:stretch>
        </p:blipFill>
        <p:spPr>
          <a:xfrm>
            <a:off x="0" y="18443"/>
            <a:ext cx="9143998" cy="5125063"/>
          </a:xfrm>
          <a:prstGeom prst="rect">
            <a:avLst/>
          </a:prstGeom>
          <a:noFill/>
          <a:ln>
            <a:noFill/>
          </a:ln>
        </p:spPr>
      </p:pic>
      <p:grpSp>
        <p:nvGrpSpPr>
          <p:cNvPr id="417" name="Google Shape;417;p19"/>
          <p:cNvGrpSpPr/>
          <p:nvPr/>
        </p:nvGrpSpPr>
        <p:grpSpPr>
          <a:xfrm>
            <a:off x="263503" y="183375"/>
            <a:ext cx="8795421" cy="4699295"/>
            <a:chOff x="263503" y="183375"/>
            <a:chExt cx="8795421" cy="4699295"/>
          </a:xfrm>
        </p:grpSpPr>
        <p:sp>
          <p:nvSpPr>
            <p:cNvPr id="418" name="Google Shape;418;p19"/>
            <p:cNvSpPr/>
            <p:nvPr/>
          </p:nvSpPr>
          <p:spPr>
            <a:xfrm>
              <a:off x="8914948" y="4429314"/>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9" name="Google Shape;419;p19"/>
            <p:cNvSpPr/>
            <p:nvPr/>
          </p:nvSpPr>
          <p:spPr>
            <a:xfrm>
              <a:off x="8596309" y="70985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0" name="Google Shape;420;p19"/>
            <p:cNvSpPr/>
            <p:nvPr/>
          </p:nvSpPr>
          <p:spPr>
            <a:xfrm>
              <a:off x="265397" y="142517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1" name="Google Shape;421;p19"/>
            <p:cNvSpPr/>
            <p:nvPr/>
          </p:nvSpPr>
          <p:spPr>
            <a:xfrm>
              <a:off x="7226403" y="96831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2" name="Google Shape;422;p19"/>
            <p:cNvSpPr/>
            <p:nvPr/>
          </p:nvSpPr>
          <p:spPr>
            <a:xfrm>
              <a:off x="8636554" y="41884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3" name="Google Shape;423;p19"/>
            <p:cNvSpPr/>
            <p:nvPr/>
          </p:nvSpPr>
          <p:spPr>
            <a:xfrm>
              <a:off x="1814481" y="1833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4" name="Google Shape;424;p19"/>
            <p:cNvSpPr/>
            <p:nvPr/>
          </p:nvSpPr>
          <p:spPr>
            <a:xfrm>
              <a:off x="413212" y="2448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5" name="Google Shape;425;p19"/>
            <p:cNvSpPr/>
            <p:nvPr/>
          </p:nvSpPr>
          <p:spPr>
            <a:xfrm>
              <a:off x="845921" y="46777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6" name="Google Shape;426;p19"/>
            <p:cNvSpPr/>
            <p:nvPr/>
          </p:nvSpPr>
          <p:spPr>
            <a:xfrm>
              <a:off x="8654538" y="91528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7" name="Google Shape;427;p19"/>
            <p:cNvSpPr/>
            <p:nvPr/>
          </p:nvSpPr>
          <p:spPr>
            <a:xfrm>
              <a:off x="263503" y="2373170"/>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8" name="Google Shape;428;p19"/>
            <p:cNvSpPr/>
            <p:nvPr/>
          </p:nvSpPr>
          <p:spPr>
            <a:xfrm>
              <a:off x="8666485" y="359382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9" name="Google Shape;429;p19"/>
            <p:cNvSpPr/>
            <p:nvPr/>
          </p:nvSpPr>
          <p:spPr>
            <a:xfrm>
              <a:off x="413193" y="2052726"/>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0" name="Google Shape;430;p19"/>
            <p:cNvSpPr/>
            <p:nvPr/>
          </p:nvSpPr>
          <p:spPr>
            <a:xfrm>
              <a:off x="4587391" y="47925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31" name="Google Shape;431;p19"/>
          <p:cNvSpPr txBox="1"/>
          <p:nvPr>
            <p:ph hasCustomPrompt="1" type="title"/>
          </p:nvPr>
        </p:nvSpPr>
        <p:spPr>
          <a:xfrm>
            <a:off x="2729850" y="2031753"/>
            <a:ext cx="36843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2" name="Google Shape;432;p19"/>
          <p:cNvSpPr txBox="1"/>
          <p:nvPr>
            <p:ph idx="1" type="subTitle"/>
          </p:nvPr>
        </p:nvSpPr>
        <p:spPr>
          <a:xfrm>
            <a:off x="2729849" y="2651264"/>
            <a:ext cx="36843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33" name="Google Shape;433;p19"/>
          <p:cNvSpPr txBox="1"/>
          <p:nvPr>
            <p:ph hasCustomPrompt="1" idx="2" type="title"/>
          </p:nvPr>
        </p:nvSpPr>
        <p:spPr>
          <a:xfrm>
            <a:off x="713224" y="768100"/>
            <a:ext cx="36843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4" name="Google Shape;434;p19"/>
          <p:cNvSpPr txBox="1"/>
          <p:nvPr>
            <p:ph idx="3" type="subTitle"/>
          </p:nvPr>
        </p:nvSpPr>
        <p:spPr>
          <a:xfrm>
            <a:off x="713224" y="1390629"/>
            <a:ext cx="36843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35" name="Google Shape;435;p19"/>
          <p:cNvSpPr txBox="1"/>
          <p:nvPr>
            <p:ph hasCustomPrompt="1" idx="4" type="title"/>
          </p:nvPr>
        </p:nvSpPr>
        <p:spPr>
          <a:xfrm>
            <a:off x="4746476" y="3295405"/>
            <a:ext cx="36843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6" name="Google Shape;436;p19"/>
          <p:cNvSpPr txBox="1"/>
          <p:nvPr>
            <p:ph idx="5" type="subTitle"/>
          </p:nvPr>
        </p:nvSpPr>
        <p:spPr>
          <a:xfrm>
            <a:off x="4746475" y="3911900"/>
            <a:ext cx="36843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437" name="Google Shape;437;p19"/>
          <p:cNvGrpSpPr/>
          <p:nvPr/>
        </p:nvGrpSpPr>
        <p:grpSpPr>
          <a:xfrm>
            <a:off x="-1864817" y="-1940902"/>
            <a:ext cx="12059492" cy="8823514"/>
            <a:chOff x="-1864817" y="-1940902"/>
            <a:chExt cx="12059492" cy="8823514"/>
          </a:xfrm>
        </p:grpSpPr>
        <p:pic>
          <p:nvPicPr>
            <p:cNvPr id="438" name="Google Shape;438;p19"/>
            <p:cNvPicPr preferRelativeResize="0"/>
            <p:nvPr/>
          </p:nvPicPr>
          <p:blipFill rotWithShape="1">
            <a:blip r:embed="rId3">
              <a:alphaModFix amt="35000"/>
            </a:blip>
            <a:srcRect b="15233" l="0" r="35732" t="21531"/>
            <a:stretch/>
          </p:blipFill>
          <p:spPr>
            <a:xfrm flipH="1" rot="10800000">
              <a:off x="245750" y="-1940902"/>
              <a:ext cx="9604598" cy="6498952"/>
            </a:xfrm>
            <a:prstGeom prst="rect">
              <a:avLst/>
            </a:prstGeom>
            <a:noFill/>
            <a:ln>
              <a:noFill/>
            </a:ln>
          </p:spPr>
        </p:pic>
        <p:grpSp>
          <p:nvGrpSpPr>
            <p:cNvPr id="439" name="Google Shape;439;p19"/>
            <p:cNvGrpSpPr/>
            <p:nvPr/>
          </p:nvGrpSpPr>
          <p:grpSpPr>
            <a:xfrm>
              <a:off x="-1864817" y="-1218545"/>
              <a:ext cx="12059492" cy="8101157"/>
              <a:chOff x="-1864817" y="-1218545"/>
              <a:chExt cx="12059492" cy="8101157"/>
            </a:xfrm>
          </p:grpSpPr>
          <p:grpSp>
            <p:nvGrpSpPr>
              <p:cNvPr id="440" name="Google Shape;440;p19"/>
              <p:cNvGrpSpPr/>
              <p:nvPr/>
            </p:nvGrpSpPr>
            <p:grpSpPr>
              <a:xfrm>
                <a:off x="-1315977" y="-1146601"/>
                <a:ext cx="11280249" cy="6990174"/>
                <a:chOff x="-1315977" y="-1146601"/>
                <a:chExt cx="11280249" cy="6990174"/>
              </a:xfrm>
            </p:grpSpPr>
            <p:pic>
              <p:nvPicPr>
                <p:cNvPr id="441" name="Google Shape;441;p19"/>
                <p:cNvPicPr preferRelativeResize="0"/>
                <p:nvPr/>
              </p:nvPicPr>
              <p:blipFill>
                <a:blip r:embed="rId4">
                  <a:alphaModFix/>
                </a:blip>
                <a:stretch>
                  <a:fillRect/>
                </a:stretch>
              </p:blipFill>
              <p:spPr>
                <a:xfrm>
                  <a:off x="-965377" y="2316573"/>
                  <a:ext cx="5642875" cy="3128451"/>
                </a:xfrm>
                <a:prstGeom prst="rect">
                  <a:avLst/>
                </a:prstGeom>
                <a:noFill/>
                <a:ln>
                  <a:noFill/>
                </a:ln>
              </p:spPr>
            </p:pic>
            <p:pic>
              <p:nvPicPr>
                <p:cNvPr id="442" name="Google Shape;442;p19"/>
                <p:cNvPicPr preferRelativeResize="0"/>
                <p:nvPr/>
              </p:nvPicPr>
              <p:blipFill>
                <a:blip r:embed="rId4">
                  <a:alphaModFix/>
                </a:blip>
                <a:stretch>
                  <a:fillRect/>
                </a:stretch>
              </p:blipFill>
              <p:spPr>
                <a:xfrm>
                  <a:off x="-1315977" y="2715123"/>
                  <a:ext cx="5642875" cy="3128451"/>
                </a:xfrm>
                <a:prstGeom prst="rect">
                  <a:avLst/>
                </a:prstGeom>
                <a:noFill/>
                <a:ln>
                  <a:noFill/>
                </a:ln>
              </p:spPr>
            </p:pic>
            <p:pic>
              <p:nvPicPr>
                <p:cNvPr id="443" name="Google Shape;443;p19"/>
                <p:cNvPicPr preferRelativeResize="0"/>
                <p:nvPr/>
              </p:nvPicPr>
              <p:blipFill>
                <a:blip r:embed="rId3">
                  <a:alphaModFix/>
                </a:blip>
                <a:stretch>
                  <a:fillRect/>
                </a:stretch>
              </p:blipFill>
              <p:spPr>
                <a:xfrm flipH="1" rot="10800000">
                  <a:off x="5340425" y="-806301"/>
                  <a:ext cx="4441923" cy="4183650"/>
                </a:xfrm>
                <a:prstGeom prst="rect">
                  <a:avLst/>
                </a:prstGeom>
                <a:noFill/>
                <a:ln>
                  <a:noFill/>
                </a:ln>
              </p:spPr>
            </p:pic>
            <p:pic>
              <p:nvPicPr>
                <p:cNvPr id="444" name="Google Shape;444;p19"/>
                <p:cNvPicPr preferRelativeResize="0"/>
                <p:nvPr/>
              </p:nvPicPr>
              <p:blipFill>
                <a:blip r:embed="rId3">
                  <a:alphaModFix/>
                </a:blip>
                <a:stretch>
                  <a:fillRect/>
                </a:stretch>
              </p:blipFill>
              <p:spPr>
                <a:xfrm flipH="1" rot="10800000">
                  <a:off x="5522350" y="-1146601"/>
                  <a:ext cx="4441923" cy="4183650"/>
                </a:xfrm>
                <a:prstGeom prst="rect">
                  <a:avLst/>
                </a:prstGeom>
                <a:noFill/>
                <a:ln>
                  <a:noFill/>
                </a:ln>
              </p:spPr>
            </p:pic>
          </p:grpSp>
          <p:grpSp>
            <p:nvGrpSpPr>
              <p:cNvPr id="445" name="Google Shape;445;p19"/>
              <p:cNvGrpSpPr/>
              <p:nvPr/>
            </p:nvGrpSpPr>
            <p:grpSpPr>
              <a:xfrm>
                <a:off x="-1864817" y="-1218545"/>
                <a:ext cx="12059492" cy="8101157"/>
                <a:chOff x="-1864817" y="-1218545"/>
                <a:chExt cx="12059492" cy="8101157"/>
              </a:xfrm>
            </p:grpSpPr>
            <p:grpSp>
              <p:nvGrpSpPr>
                <p:cNvPr id="446" name="Google Shape;446;p19"/>
                <p:cNvGrpSpPr/>
                <p:nvPr/>
              </p:nvGrpSpPr>
              <p:grpSpPr>
                <a:xfrm>
                  <a:off x="-1864817" y="1974873"/>
                  <a:ext cx="6003936" cy="4907739"/>
                  <a:chOff x="-1864817" y="1974873"/>
                  <a:chExt cx="6003936" cy="4907739"/>
                </a:xfrm>
              </p:grpSpPr>
              <p:sp>
                <p:nvSpPr>
                  <p:cNvPr id="447" name="Google Shape;447;p19"/>
                  <p:cNvSpPr/>
                  <p:nvPr/>
                </p:nvSpPr>
                <p:spPr>
                  <a:xfrm flipH="1" rot="10556823">
                    <a:off x="-1542042" y="2165639"/>
                    <a:ext cx="5543211" cy="409973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8" name="Google Shape;448;p19"/>
                  <p:cNvSpPr/>
                  <p:nvPr/>
                </p:nvSpPr>
                <p:spPr>
                  <a:xfrm flipH="1" rot="10556823">
                    <a:off x="-1726867" y="2592114"/>
                    <a:ext cx="5543211" cy="409973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49" name="Google Shape;449;p19"/>
                <p:cNvSpPr/>
                <p:nvPr/>
              </p:nvSpPr>
              <p:spPr>
                <a:xfrm flipH="1" rot="365634">
                  <a:off x="5864450" y="-1005510"/>
                  <a:ext cx="4178013" cy="309003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0" name="Shape 450"/>
        <p:cNvGrpSpPr/>
        <p:nvPr/>
      </p:nvGrpSpPr>
      <p:grpSpPr>
        <a:xfrm>
          <a:off x="0" y="0"/>
          <a:ext cx="0" cy="0"/>
          <a:chOff x="0" y="0"/>
          <a:chExt cx="0" cy="0"/>
        </a:xfrm>
      </p:grpSpPr>
      <p:pic>
        <p:nvPicPr>
          <p:cNvPr id="451" name="Google Shape;451;p20"/>
          <p:cNvPicPr preferRelativeResize="0"/>
          <p:nvPr/>
        </p:nvPicPr>
        <p:blipFill>
          <a:blip r:embed="rId2">
            <a:alphaModFix/>
          </a:blip>
          <a:stretch>
            <a:fillRect/>
          </a:stretch>
        </p:blipFill>
        <p:spPr>
          <a:xfrm>
            <a:off x="75" y="9213"/>
            <a:ext cx="9143998" cy="5125063"/>
          </a:xfrm>
          <a:prstGeom prst="rect">
            <a:avLst/>
          </a:prstGeom>
          <a:noFill/>
          <a:ln>
            <a:noFill/>
          </a:ln>
        </p:spPr>
      </p:pic>
      <p:grpSp>
        <p:nvGrpSpPr>
          <p:cNvPr id="452" name="Google Shape;452;p20"/>
          <p:cNvGrpSpPr/>
          <p:nvPr/>
        </p:nvGrpSpPr>
        <p:grpSpPr>
          <a:xfrm>
            <a:off x="-1602774" y="-2128516"/>
            <a:ext cx="12613797" cy="8770400"/>
            <a:chOff x="-1602774" y="-2128516"/>
            <a:chExt cx="12613797" cy="8770400"/>
          </a:xfrm>
        </p:grpSpPr>
        <p:pic>
          <p:nvPicPr>
            <p:cNvPr id="453" name="Google Shape;453;p20"/>
            <p:cNvPicPr preferRelativeResize="0"/>
            <p:nvPr/>
          </p:nvPicPr>
          <p:blipFill rotWithShape="1">
            <a:blip r:embed="rId3">
              <a:alphaModFix amt="35000"/>
            </a:blip>
            <a:srcRect b="15233" l="0" r="35732" t="21531"/>
            <a:stretch/>
          </p:blipFill>
          <p:spPr>
            <a:xfrm flipH="1" rot="10800000">
              <a:off x="1219151" y="-1501282"/>
              <a:ext cx="8422149" cy="5698851"/>
            </a:xfrm>
            <a:prstGeom prst="rect">
              <a:avLst/>
            </a:prstGeom>
            <a:noFill/>
            <a:ln>
              <a:noFill/>
            </a:ln>
          </p:spPr>
        </p:pic>
        <p:pic>
          <p:nvPicPr>
            <p:cNvPr id="454" name="Google Shape;454;p20"/>
            <p:cNvPicPr preferRelativeResize="0"/>
            <p:nvPr/>
          </p:nvPicPr>
          <p:blipFill>
            <a:blip r:embed="rId4">
              <a:alphaModFix/>
            </a:blip>
            <a:stretch>
              <a:fillRect/>
            </a:stretch>
          </p:blipFill>
          <p:spPr>
            <a:xfrm>
              <a:off x="-1431662" y="2664789"/>
              <a:ext cx="4668227" cy="3054399"/>
            </a:xfrm>
            <a:prstGeom prst="rect">
              <a:avLst/>
            </a:prstGeom>
            <a:noFill/>
            <a:ln>
              <a:noFill/>
            </a:ln>
          </p:spPr>
        </p:pic>
        <p:pic>
          <p:nvPicPr>
            <p:cNvPr id="455" name="Google Shape;455;p20"/>
            <p:cNvPicPr preferRelativeResize="0"/>
            <p:nvPr/>
          </p:nvPicPr>
          <p:blipFill>
            <a:blip r:embed="rId3">
              <a:alphaModFix/>
            </a:blip>
            <a:stretch>
              <a:fillRect/>
            </a:stretch>
          </p:blipFill>
          <p:spPr>
            <a:xfrm>
              <a:off x="4641825" y="1463942"/>
              <a:ext cx="6124636" cy="4838702"/>
            </a:xfrm>
            <a:prstGeom prst="rect">
              <a:avLst/>
            </a:prstGeom>
            <a:noFill/>
            <a:ln>
              <a:noFill/>
            </a:ln>
          </p:spPr>
        </p:pic>
        <p:pic>
          <p:nvPicPr>
            <p:cNvPr id="456" name="Google Shape;456;p20"/>
            <p:cNvPicPr preferRelativeResize="0"/>
            <p:nvPr/>
          </p:nvPicPr>
          <p:blipFill>
            <a:blip r:embed="rId4">
              <a:alphaModFix/>
            </a:blip>
            <a:stretch>
              <a:fillRect/>
            </a:stretch>
          </p:blipFill>
          <p:spPr>
            <a:xfrm flipH="1" rot="10800000">
              <a:off x="-1293675" y="-1378807"/>
              <a:ext cx="5348623" cy="3499601"/>
            </a:xfrm>
            <a:prstGeom prst="rect">
              <a:avLst/>
            </a:prstGeom>
            <a:noFill/>
            <a:ln>
              <a:noFill/>
            </a:ln>
          </p:spPr>
        </p:pic>
        <p:pic>
          <p:nvPicPr>
            <p:cNvPr id="457" name="Google Shape;457;p20"/>
            <p:cNvPicPr preferRelativeResize="0"/>
            <p:nvPr/>
          </p:nvPicPr>
          <p:blipFill>
            <a:blip r:embed="rId4">
              <a:alphaModFix/>
            </a:blip>
            <a:stretch>
              <a:fillRect/>
            </a:stretch>
          </p:blipFill>
          <p:spPr>
            <a:xfrm flipH="1" rot="10800000">
              <a:off x="-1066500" y="-1397807"/>
              <a:ext cx="4416773" cy="2889901"/>
            </a:xfrm>
            <a:prstGeom prst="rect">
              <a:avLst/>
            </a:prstGeom>
            <a:noFill/>
            <a:ln>
              <a:noFill/>
            </a:ln>
          </p:spPr>
        </p:pic>
        <p:pic>
          <p:nvPicPr>
            <p:cNvPr id="458" name="Google Shape;458;p20"/>
            <p:cNvPicPr preferRelativeResize="0"/>
            <p:nvPr/>
          </p:nvPicPr>
          <p:blipFill>
            <a:blip r:embed="rId3">
              <a:alphaModFix/>
            </a:blip>
            <a:stretch>
              <a:fillRect/>
            </a:stretch>
          </p:blipFill>
          <p:spPr>
            <a:xfrm>
              <a:off x="4772525" y="1684817"/>
              <a:ext cx="6124636" cy="4838702"/>
            </a:xfrm>
            <a:prstGeom prst="rect">
              <a:avLst/>
            </a:prstGeom>
            <a:noFill/>
            <a:ln>
              <a:noFill/>
            </a:ln>
          </p:spPr>
        </p:pic>
        <p:sp>
          <p:nvSpPr>
            <p:cNvPr id="459" name="Google Shape;459;p20"/>
            <p:cNvSpPr/>
            <p:nvPr/>
          </p:nvSpPr>
          <p:spPr>
            <a:xfrm rot="10299902">
              <a:off x="6184488" y="2868559"/>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0" name="Google Shape;460;p20"/>
            <p:cNvSpPr/>
            <p:nvPr/>
          </p:nvSpPr>
          <p:spPr>
            <a:xfrm rot="10299902">
              <a:off x="6413563" y="3097634"/>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1" name="Google Shape;461;p20"/>
            <p:cNvSpPr/>
            <p:nvPr/>
          </p:nvSpPr>
          <p:spPr>
            <a:xfrm>
              <a:off x="-1289324" y="-1453316"/>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2" name="Google Shape;462;p20"/>
            <p:cNvSpPr/>
            <p:nvPr/>
          </p:nvSpPr>
          <p:spPr>
            <a:xfrm>
              <a:off x="-1446049" y="-1790916"/>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3" name="Google Shape;463;p20"/>
            <p:cNvSpPr/>
            <p:nvPr/>
          </p:nvSpPr>
          <p:spPr>
            <a:xfrm>
              <a:off x="-1602774" y="-2128516"/>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64" name="Google Shape;464;p20"/>
          <p:cNvSpPr txBox="1"/>
          <p:nvPr>
            <p:ph type="title"/>
          </p:nvPr>
        </p:nvSpPr>
        <p:spPr>
          <a:xfrm>
            <a:off x="2496150" y="816247"/>
            <a:ext cx="41517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5" name="Google Shape;465;p20"/>
          <p:cNvSpPr txBox="1"/>
          <p:nvPr>
            <p:ph idx="1" type="subTitle"/>
          </p:nvPr>
        </p:nvSpPr>
        <p:spPr>
          <a:xfrm>
            <a:off x="2496150" y="1828700"/>
            <a:ext cx="41517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66" name="Google Shape;466;p20"/>
          <p:cNvGrpSpPr/>
          <p:nvPr/>
        </p:nvGrpSpPr>
        <p:grpSpPr>
          <a:xfrm>
            <a:off x="270072" y="158930"/>
            <a:ext cx="8529685" cy="4825640"/>
            <a:chOff x="251022" y="161080"/>
            <a:chExt cx="8529685" cy="4825640"/>
          </a:xfrm>
        </p:grpSpPr>
        <p:sp>
          <p:nvSpPr>
            <p:cNvPr id="467" name="Google Shape;467;p20"/>
            <p:cNvSpPr/>
            <p:nvPr/>
          </p:nvSpPr>
          <p:spPr>
            <a:xfrm>
              <a:off x="8578511" y="1217364"/>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8" name="Google Shape;468;p20"/>
            <p:cNvSpPr/>
            <p:nvPr/>
          </p:nvSpPr>
          <p:spPr>
            <a:xfrm>
              <a:off x="8520309" y="184665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9" name="Google Shape;469;p20"/>
            <p:cNvSpPr/>
            <p:nvPr/>
          </p:nvSpPr>
          <p:spPr>
            <a:xfrm>
              <a:off x="251022" y="233484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0" name="Google Shape;470;p20"/>
            <p:cNvSpPr/>
            <p:nvPr/>
          </p:nvSpPr>
          <p:spPr>
            <a:xfrm>
              <a:off x="419778" y="197434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1" name="Google Shape;471;p20"/>
            <p:cNvSpPr/>
            <p:nvPr/>
          </p:nvSpPr>
          <p:spPr>
            <a:xfrm>
              <a:off x="4296029" y="47630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2" name="Google Shape;472;p20"/>
            <p:cNvSpPr/>
            <p:nvPr/>
          </p:nvSpPr>
          <p:spPr>
            <a:xfrm>
              <a:off x="4401856" y="1757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3" name="Google Shape;473;p20"/>
            <p:cNvSpPr/>
            <p:nvPr/>
          </p:nvSpPr>
          <p:spPr>
            <a:xfrm>
              <a:off x="3331912" y="1610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4" name="Google Shape;474;p20"/>
            <p:cNvSpPr/>
            <p:nvPr/>
          </p:nvSpPr>
          <p:spPr>
            <a:xfrm>
              <a:off x="8098171" y="173300"/>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5" name="Google Shape;475;p20"/>
            <p:cNvSpPr/>
            <p:nvPr/>
          </p:nvSpPr>
          <p:spPr>
            <a:xfrm>
              <a:off x="8520300" y="23648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6" name="Google Shape;476;p20"/>
            <p:cNvSpPr/>
            <p:nvPr/>
          </p:nvSpPr>
          <p:spPr>
            <a:xfrm>
              <a:off x="4966515" y="3474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7" name="Google Shape;477;p20"/>
            <p:cNvSpPr/>
            <p:nvPr/>
          </p:nvSpPr>
          <p:spPr>
            <a:xfrm>
              <a:off x="1056110" y="43807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8" name="Google Shape;478;p20"/>
            <p:cNvSpPr/>
            <p:nvPr/>
          </p:nvSpPr>
          <p:spPr>
            <a:xfrm>
              <a:off x="419768" y="39518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9" name="Google Shape;479;p20"/>
            <p:cNvSpPr/>
            <p:nvPr/>
          </p:nvSpPr>
          <p:spPr>
            <a:xfrm>
              <a:off x="3395791" y="489659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80" name="Google Shape;480;p20"/>
          <p:cNvSpPr txBox="1"/>
          <p:nvPr/>
        </p:nvSpPr>
        <p:spPr>
          <a:xfrm>
            <a:off x="2496150" y="3528991"/>
            <a:ext cx="41517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pt-BR" sz="1200">
                <a:solidFill>
                  <a:schemeClr val="dk1"/>
                </a:solidFill>
                <a:latin typeface="Didact Gothic"/>
                <a:ea typeface="Didact Gothic"/>
                <a:cs typeface="Didact Gothic"/>
                <a:sym typeface="Didact Gothic"/>
              </a:rPr>
              <a:t>CRÉDITOS:</a:t>
            </a:r>
            <a:r>
              <a:rPr lang="pt-BR" sz="1200">
                <a:solidFill>
                  <a:schemeClr val="dk1"/>
                </a:solidFill>
                <a:latin typeface="Didact Gothic"/>
                <a:ea typeface="Didact Gothic"/>
                <a:cs typeface="Didact Gothic"/>
                <a:sym typeface="Didact Gothic"/>
              </a:rPr>
              <a:t> Este modelo foi criado pelo </a:t>
            </a:r>
            <a:r>
              <a:rPr b="1" lang="pt-BR" sz="1200" u="sng">
                <a:solidFill>
                  <a:schemeClr val="dk1"/>
                </a:solidFill>
                <a:latin typeface="Didact Gothic"/>
                <a:ea typeface="Didact Gothic"/>
                <a:cs typeface="Didact Gothic"/>
                <a:sym typeface="Didact Gothic"/>
                <a:hlinkClick r:id="rId5">
                  <a:extLst>
                    <a:ext uri="{A12FA001-AC4F-418D-AE19-62706E023703}">
                      <ahyp:hlinkClr val="tx"/>
                    </a:ext>
                  </a:extLst>
                </a:hlinkClick>
              </a:rPr>
              <a:t>Slidesgo</a:t>
            </a:r>
            <a:r>
              <a:rPr lang="pt-BR" sz="1200">
                <a:solidFill>
                  <a:schemeClr val="dk1"/>
                </a:solidFill>
                <a:latin typeface="Didact Gothic"/>
                <a:ea typeface="Didact Gothic"/>
                <a:cs typeface="Didact Gothic"/>
                <a:sym typeface="Didact Gothic"/>
              </a:rPr>
              <a:t>, e inclui ícones do </a:t>
            </a:r>
            <a:r>
              <a:rPr b="1" lang="pt-BR" sz="1200" u="sng">
                <a:solidFill>
                  <a:schemeClr val="dk1"/>
                </a:solidFill>
                <a:latin typeface="Didact Gothic"/>
                <a:ea typeface="Didact Gothic"/>
                <a:cs typeface="Didact Gothic"/>
                <a:sym typeface="Didact Gothic"/>
                <a:hlinkClick r:id="rId6">
                  <a:extLst>
                    <a:ext uri="{A12FA001-AC4F-418D-AE19-62706E023703}">
                      <ahyp:hlinkClr val="tx"/>
                    </a:ext>
                  </a:extLst>
                </a:hlinkClick>
              </a:rPr>
              <a:t>Flaticon</a:t>
            </a:r>
            <a:r>
              <a:rPr lang="pt-BR" sz="1200">
                <a:solidFill>
                  <a:schemeClr val="dk1"/>
                </a:solidFill>
                <a:latin typeface="Didact Gothic"/>
                <a:ea typeface="Didact Gothic"/>
                <a:cs typeface="Didact Gothic"/>
                <a:sym typeface="Didact Gothic"/>
              </a:rPr>
              <a:t>, e infográficos e imagens da </a:t>
            </a:r>
            <a:r>
              <a:rPr b="1" lang="pt-BR" sz="1200" u="sng">
                <a:solidFill>
                  <a:schemeClr val="dk1"/>
                </a:solidFill>
                <a:latin typeface="Didact Gothic"/>
                <a:ea typeface="Didact Gothic"/>
                <a:cs typeface="Didact Gothic"/>
                <a:sym typeface="Didact Gothic"/>
                <a:hlinkClick r:id="rId7">
                  <a:extLst>
                    <a:ext uri="{A12FA001-AC4F-418D-AE19-62706E023703}">
                      <ahyp:hlinkClr val="tx"/>
                    </a:ext>
                  </a:extLst>
                </a:hlinkClick>
              </a:rPr>
              <a:t>Freepik</a:t>
            </a:r>
            <a:r>
              <a:rPr lang="pt-BR" sz="1200" u="sng">
                <a:solidFill>
                  <a:schemeClr val="dk1"/>
                </a:solidFill>
                <a:latin typeface="Didact Gothic"/>
                <a:ea typeface="Didact Gothic"/>
                <a:cs typeface="Didact Gothic"/>
                <a:sym typeface="Didact Gothic"/>
              </a:rPr>
              <a:t> </a:t>
            </a:r>
            <a:endParaRPr b="1" sz="1200" u="sng">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pic>
        <p:nvPicPr>
          <p:cNvPr id="41" name="Google Shape;41;p3"/>
          <p:cNvPicPr preferRelativeResize="0"/>
          <p:nvPr/>
        </p:nvPicPr>
        <p:blipFill>
          <a:blip r:embed="rId2">
            <a:alphaModFix/>
          </a:blip>
          <a:stretch>
            <a:fillRect/>
          </a:stretch>
        </p:blipFill>
        <p:spPr>
          <a:xfrm>
            <a:off x="75" y="9218"/>
            <a:ext cx="9143998" cy="5125063"/>
          </a:xfrm>
          <a:prstGeom prst="rect">
            <a:avLst/>
          </a:prstGeom>
          <a:noFill/>
          <a:ln>
            <a:noFill/>
          </a:ln>
        </p:spPr>
      </p:pic>
      <p:sp>
        <p:nvSpPr>
          <p:cNvPr id="42" name="Google Shape;42;p3"/>
          <p:cNvSpPr txBox="1"/>
          <p:nvPr>
            <p:ph type="title"/>
          </p:nvPr>
        </p:nvSpPr>
        <p:spPr>
          <a:xfrm>
            <a:off x="1095625" y="3504950"/>
            <a:ext cx="43836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3"/>
          <p:cNvSpPr txBox="1"/>
          <p:nvPr>
            <p:ph hasCustomPrompt="1" idx="2" type="title"/>
          </p:nvPr>
        </p:nvSpPr>
        <p:spPr>
          <a:xfrm>
            <a:off x="1095625" y="2739350"/>
            <a:ext cx="12357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4" name="Google Shape;44;p3"/>
          <p:cNvGrpSpPr/>
          <p:nvPr/>
        </p:nvGrpSpPr>
        <p:grpSpPr>
          <a:xfrm>
            <a:off x="-1723400" y="-1647212"/>
            <a:ext cx="12538026" cy="7071613"/>
            <a:chOff x="-1723400" y="-1647212"/>
            <a:chExt cx="12538026" cy="7071613"/>
          </a:xfrm>
        </p:grpSpPr>
        <p:pic>
          <p:nvPicPr>
            <p:cNvPr id="45" name="Google Shape;45;p3"/>
            <p:cNvPicPr preferRelativeResize="0"/>
            <p:nvPr/>
          </p:nvPicPr>
          <p:blipFill>
            <a:blip r:embed="rId3">
              <a:alphaModFix/>
            </a:blip>
            <a:stretch>
              <a:fillRect/>
            </a:stretch>
          </p:blipFill>
          <p:spPr>
            <a:xfrm rot="-5400000">
              <a:off x="4450739" y="-287637"/>
              <a:ext cx="5790674" cy="4574851"/>
            </a:xfrm>
            <a:prstGeom prst="rect">
              <a:avLst/>
            </a:prstGeom>
            <a:noFill/>
            <a:ln>
              <a:noFill/>
            </a:ln>
          </p:spPr>
        </p:pic>
        <p:pic>
          <p:nvPicPr>
            <p:cNvPr id="46" name="Google Shape;46;p3"/>
            <p:cNvPicPr preferRelativeResize="0"/>
            <p:nvPr/>
          </p:nvPicPr>
          <p:blipFill>
            <a:blip r:embed="rId3">
              <a:alphaModFix/>
            </a:blip>
            <a:stretch>
              <a:fillRect/>
            </a:stretch>
          </p:blipFill>
          <p:spPr>
            <a:xfrm rot="-5400000">
              <a:off x="5136564" y="-836012"/>
              <a:ext cx="5790674" cy="4574851"/>
            </a:xfrm>
            <a:prstGeom prst="rect">
              <a:avLst/>
            </a:prstGeom>
            <a:noFill/>
            <a:ln>
              <a:noFill/>
            </a:ln>
          </p:spPr>
        </p:pic>
        <p:pic>
          <p:nvPicPr>
            <p:cNvPr id="47" name="Google Shape;47;p3"/>
            <p:cNvPicPr preferRelativeResize="0"/>
            <p:nvPr/>
          </p:nvPicPr>
          <p:blipFill>
            <a:blip r:embed="rId4">
              <a:alphaModFix/>
            </a:blip>
            <a:stretch>
              <a:fillRect/>
            </a:stretch>
          </p:blipFill>
          <p:spPr>
            <a:xfrm flipH="1" rot="10800000">
              <a:off x="-1239875" y="-895551"/>
              <a:ext cx="4929326" cy="3225226"/>
            </a:xfrm>
            <a:prstGeom prst="rect">
              <a:avLst/>
            </a:prstGeom>
            <a:noFill/>
            <a:ln>
              <a:noFill/>
            </a:ln>
          </p:spPr>
        </p:pic>
        <p:sp>
          <p:nvSpPr>
            <p:cNvPr id="48" name="Google Shape;48;p3"/>
            <p:cNvSpPr/>
            <p:nvPr/>
          </p:nvSpPr>
          <p:spPr>
            <a:xfrm rot="4860328">
              <a:off x="6697475" y="-651030"/>
              <a:ext cx="4019020" cy="297244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 name="Google Shape;49;p3"/>
            <p:cNvSpPr/>
            <p:nvPr/>
          </p:nvSpPr>
          <p:spPr>
            <a:xfrm rot="4860328">
              <a:off x="7023000" y="-916280"/>
              <a:ext cx="4019020" cy="297244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 name="Google Shape;50;p3"/>
            <p:cNvSpPr/>
            <p:nvPr/>
          </p:nvSpPr>
          <p:spPr>
            <a:xfrm>
              <a:off x="-1338799" y="-815901"/>
              <a:ext cx="4464875" cy="3302199"/>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 name="Google Shape;51;p3"/>
            <p:cNvSpPr/>
            <p:nvPr/>
          </p:nvSpPr>
          <p:spPr>
            <a:xfrm>
              <a:off x="-1433100" y="-1137949"/>
              <a:ext cx="4110051" cy="3039773"/>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 name="Google Shape;52;p3"/>
            <p:cNvSpPr/>
            <p:nvPr/>
          </p:nvSpPr>
          <p:spPr>
            <a:xfrm>
              <a:off x="-1723400" y="-1618724"/>
              <a:ext cx="4110051" cy="3039773"/>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53" name="Google Shape;53;p3"/>
            <p:cNvPicPr preferRelativeResize="0"/>
            <p:nvPr/>
          </p:nvPicPr>
          <p:blipFill rotWithShape="1">
            <a:blip r:embed="rId3">
              <a:alphaModFix amt="35000"/>
            </a:blip>
            <a:srcRect b="15233" l="0" r="35732" t="21531"/>
            <a:stretch/>
          </p:blipFill>
          <p:spPr>
            <a:xfrm rot="10800000">
              <a:off x="-758774" y="-274451"/>
              <a:ext cx="8422149" cy="5698851"/>
            </a:xfrm>
            <a:prstGeom prst="rect">
              <a:avLst/>
            </a:prstGeom>
            <a:noFill/>
            <a:ln>
              <a:noFill/>
            </a:ln>
          </p:spPr>
        </p:pic>
      </p:grpSp>
      <p:grpSp>
        <p:nvGrpSpPr>
          <p:cNvPr id="54" name="Google Shape;54;p3"/>
          <p:cNvGrpSpPr/>
          <p:nvPr/>
        </p:nvGrpSpPr>
        <p:grpSpPr>
          <a:xfrm>
            <a:off x="355543" y="968557"/>
            <a:ext cx="7813691" cy="3964213"/>
            <a:chOff x="355543" y="968557"/>
            <a:chExt cx="7813691" cy="3964213"/>
          </a:xfrm>
        </p:grpSpPr>
        <p:sp>
          <p:nvSpPr>
            <p:cNvPr id="55" name="Google Shape;55;p3"/>
            <p:cNvSpPr/>
            <p:nvPr/>
          </p:nvSpPr>
          <p:spPr>
            <a:xfrm>
              <a:off x="6304509" y="130864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 name="Google Shape;56;p3"/>
            <p:cNvSpPr/>
            <p:nvPr/>
          </p:nvSpPr>
          <p:spPr>
            <a:xfrm>
              <a:off x="668159" y="306517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 name="Google Shape;57;p3"/>
            <p:cNvSpPr/>
            <p:nvPr/>
          </p:nvSpPr>
          <p:spPr>
            <a:xfrm>
              <a:off x="7169779" y="455776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 name="Google Shape;58;p3"/>
            <p:cNvSpPr/>
            <p:nvPr/>
          </p:nvSpPr>
          <p:spPr>
            <a:xfrm>
              <a:off x="8079112" y="205225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 name="Google Shape;59;p3"/>
            <p:cNvSpPr/>
            <p:nvPr/>
          </p:nvSpPr>
          <p:spPr>
            <a:xfrm>
              <a:off x="835220" y="4604010"/>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 name="Google Shape;60;p3"/>
            <p:cNvSpPr/>
            <p:nvPr/>
          </p:nvSpPr>
          <p:spPr>
            <a:xfrm>
              <a:off x="6111915" y="96855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 name="Google Shape;61;p3"/>
            <p:cNvSpPr/>
            <p:nvPr/>
          </p:nvSpPr>
          <p:spPr>
            <a:xfrm>
              <a:off x="7169785" y="26375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 name="Google Shape;62;p3"/>
            <p:cNvSpPr/>
            <p:nvPr/>
          </p:nvSpPr>
          <p:spPr>
            <a:xfrm>
              <a:off x="355543" y="41611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3"/>
            <p:cNvSpPr/>
            <p:nvPr/>
          </p:nvSpPr>
          <p:spPr>
            <a:xfrm>
              <a:off x="1297891" y="48426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 name="Google Shape;64;p3"/>
            <p:cNvSpPr/>
            <p:nvPr/>
          </p:nvSpPr>
          <p:spPr>
            <a:xfrm>
              <a:off x="1115025" y="130863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 name="Google Shape;65;p3"/>
            <p:cNvSpPr/>
            <p:nvPr/>
          </p:nvSpPr>
          <p:spPr>
            <a:xfrm>
              <a:off x="355556" y="289492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 name="Google Shape;66;p3"/>
            <p:cNvSpPr/>
            <p:nvPr/>
          </p:nvSpPr>
          <p:spPr>
            <a:xfrm>
              <a:off x="7541375" y="446756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 name="Google Shape;67;p3"/>
            <p:cNvSpPr/>
            <p:nvPr/>
          </p:nvSpPr>
          <p:spPr>
            <a:xfrm>
              <a:off x="7988987" y="422250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81" name="Shape 481"/>
        <p:cNvGrpSpPr/>
        <p:nvPr/>
      </p:nvGrpSpPr>
      <p:grpSpPr>
        <a:xfrm>
          <a:off x="0" y="0"/>
          <a:ext cx="0" cy="0"/>
          <a:chOff x="0" y="0"/>
          <a:chExt cx="0" cy="0"/>
        </a:xfrm>
      </p:grpSpPr>
      <p:pic>
        <p:nvPicPr>
          <p:cNvPr id="482" name="Google Shape;482;p21"/>
          <p:cNvPicPr preferRelativeResize="0"/>
          <p:nvPr/>
        </p:nvPicPr>
        <p:blipFill>
          <a:blip r:embed="rId2">
            <a:alphaModFix/>
          </a:blip>
          <a:stretch>
            <a:fillRect/>
          </a:stretch>
        </p:blipFill>
        <p:spPr>
          <a:xfrm>
            <a:off x="0" y="9218"/>
            <a:ext cx="9143998" cy="5125063"/>
          </a:xfrm>
          <a:prstGeom prst="rect">
            <a:avLst/>
          </a:prstGeom>
          <a:noFill/>
          <a:ln>
            <a:noFill/>
          </a:ln>
        </p:spPr>
      </p:pic>
      <p:grpSp>
        <p:nvGrpSpPr>
          <p:cNvPr id="483" name="Google Shape;483;p21"/>
          <p:cNvGrpSpPr/>
          <p:nvPr/>
        </p:nvGrpSpPr>
        <p:grpSpPr>
          <a:xfrm>
            <a:off x="-979410" y="-1316675"/>
            <a:ext cx="3758258" cy="4603128"/>
            <a:chOff x="-979410" y="-1316675"/>
            <a:chExt cx="3758258" cy="4603128"/>
          </a:xfrm>
        </p:grpSpPr>
        <p:pic>
          <p:nvPicPr>
            <p:cNvPr id="484" name="Google Shape;484;p21"/>
            <p:cNvPicPr preferRelativeResize="0"/>
            <p:nvPr/>
          </p:nvPicPr>
          <p:blipFill>
            <a:blip r:embed="rId3">
              <a:alphaModFix/>
            </a:blip>
            <a:stretch>
              <a:fillRect/>
            </a:stretch>
          </p:blipFill>
          <p:spPr>
            <a:xfrm flipH="1" rot="5400000">
              <a:off x="-914789" y="-407183"/>
              <a:ext cx="4126874" cy="3260399"/>
            </a:xfrm>
            <a:prstGeom prst="rect">
              <a:avLst/>
            </a:prstGeom>
            <a:noFill/>
            <a:ln>
              <a:noFill/>
            </a:ln>
          </p:spPr>
        </p:pic>
        <p:pic>
          <p:nvPicPr>
            <p:cNvPr id="485" name="Google Shape;485;p21"/>
            <p:cNvPicPr preferRelativeResize="0"/>
            <p:nvPr/>
          </p:nvPicPr>
          <p:blipFill>
            <a:blip r:embed="rId3">
              <a:alphaModFix/>
            </a:blip>
            <a:stretch>
              <a:fillRect/>
            </a:stretch>
          </p:blipFill>
          <p:spPr>
            <a:xfrm flipH="1" rot="5400000">
              <a:off x="-1096889" y="-631283"/>
              <a:ext cx="4126874" cy="3260399"/>
            </a:xfrm>
            <a:prstGeom prst="rect">
              <a:avLst/>
            </a:prstGeom>
            <a:noFill/>
            <a:ln>
              <a:noFill/>
            </a:ln>
          </p:spPr>
        </p:pic>
        <p:sp>
          <p:nvSpPr>
            <p:cNvPr id="486" name="Google Shape;486;p21"/>
            <p:cNvSpPr/>
            <p:nvPr/>
          </p:nvSpPr>
          <p:spPr>
            <a:xfrm flipH="1" rot="-5112991">
              <a:off x="-1059682" y="-499682"/>
              <a:ext cx="3545811" cy="2622464"/>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7" name="Google Shape;487;p21"/>
            <p:cNvSpPr/>
            <p:nvPr/>
          </p:nvSpPr>
          <p:spPr>
            <a:xfrm flipH="1" rot="-5112991">
              <a:off x="-1297807" y="-751832"/>
              <a:ext cx="3545811" cy="2622464"/>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88" name="Google Shape;488;p21"/>
          <p:cNvGrpSpPr/>
          <p:nvPr/>
        </p:nvGrpSpPr>
        <p:grpSpPr>
          <a:xfrm>
            <a:off x="251022" y="176161"/>
            <a:ext cx="8731854" cy="4708805"/>
            <a:chOff x="251022" y="176161"/>
            <a:chExt cx="8731854" cy="4708805"/>
          </a:xfrm>
        </p:grpSpPr>
        <p:sp>
          <p:nvSpPr>
            <p:cNvPr id="489" name="Google Shape;489;p21"/>
            <p:cNvSpPr/>
            <p:nvPr/>
          </p:nvSpPr>
          <p:spPr>
            <a:xfrm>
              <a:off x="7429911" y="176161"/>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0" name="Google Shape;490;p21"/>
            <p:cNvSpPr/>
            <p:nvPr/>
          </p:nvSpPr>
          <p:spPr>
            <a:xfrm>
              <a:off x="8722946" y="389360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1" name="Google Shape;491;p21"/>
            <p:cNvSpPr/>
            <p:nvPr/>
          </p:nvSpPr>
          <p:spPr>
            <a:xfrm>
              <a:off x="251022" y="474710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2" name="Google Shape;492;p21"/>
            <p:cNvSpPr/>
            <p:nvPr/>
          </p:nvSpPr>
          <p:spPr>
            <a:xfrm>
              <a:off x="341153" y="444494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3" name="Google Shape;493;p21"/>
            <p:cNvSpPr/>
            <p:nvPr/>
          </p:nvSpPr>
          <p:spPr>
            <a:xfrm>
              <a:off x="6565204" y="47630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4" name="Google Shape;494;p21"/>
            <p:cNvSpPr/>
            <p:nvPr/>
          </p:nvSpPr>
          <p:spPr>
            <a:xfrm>
              <a:off x="2725456" y="3281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5" name="Google Shape;495;p21"/>
            <p:cNvSpPr/>
            <p:nvPr/>
          </p:nvSpPr>
          <p:spPr>
            <a:xfrm>
              <a:off x="2543612" y="23805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6" name="Google Shape;496;p21"/>
            <p:cNvSpPr/>
            <p:nvPr/>
          </p:nvSpPr>
          <p:spPr>
            <a:xfrm>
              <a:off x="7815646" y="320147"/>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7" name="Google Shape;497;p21"/>
            <p:cNvSpPr/>
            <p:nvPr/>
          </p:nvSpPr>
          <p:spPr>
            <a:xfrm>
              <a:off x="8722470" y="1673560"/>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8" name="Google Shape;498;p21"/>
            <p:cNvSpPr/>
            <p:nvPr/>
          </p:nvSpPr>
          <p:spPr>
            <a:xfrm>
              <a:off x="8705103" y="138560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9" name="Google Shape;499;p21"/>
            <p:cNvSpPr/>
            <p:nvPr/>
          </p:nvSpPr>
          <p:spPr>
            <a:xfrm>
              <a:off x="8578560" y="444496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0" name="Google Shape;500;p21"/>
            <p:cNvSpPr/>
            <p:nvPr/>
          </p:nvSpPr>
          <p:spPr>
            <a:xfrm>
              <a:off x="7815643" y="469936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1" name="Google Shape;501;p21"/>
            <p:cNvSpPr/>
            <p:nvPr/>
          </p:nvSpPr>
          <p:spPr>
            <a:xfrm>
              <a:off x="251028" y="40421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02" name="Shape 502"/>
        <p:cNvGrpSpPr/>
        <p:nvPr/>
      </p:nvGrpSpPr>
      <p:grpSpPr>
        <a:xfrm>
          <a:off x="0" y="0"/>
          <a:ext cx="0" cy="0"/>
          <a:chOff x="0" y="0"/>
          <a:chExt cx="0" cy="0"/>
        </a:xfrm>
      </p:grpSpPr>
      <p:pic>
        <p:nvPicPr>
          <p:cNvPr id="503" name="Google Shape;503;p22"/>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504" name="Google Shape;504;p22"/>
          <p:cNvGrpSpPr/>
          <p:nvPr/>
        </p:nvGrpSpPr>
        <p:grpSpPr>
          <a:xfrm>
            <a:off x="-1259943" y="-1393104"/>
            <a:ext cx="11967156" cy="7873081"/>
            <a:chOff x="-1259943" y="-1393104"/>
            <a:chExt cx="11967156" cy="7873081"/>
          </a:xfrm>
        </p:grpSpPr>
        <p:pic>
          <p:nvPicPr>
            <p:cNvPr id="505" name="Google Shape;505;p22"/>
            <p:cNvPicPr preferRelativeResize="0"/>
            <p:nvPr/>
          </p:nvPicPr>
          <p:blipFill>
            <a:blip r:embed="rId3">
              <a:alphaModFix/>
            </a:blip>
            <a:stretch>
              <a:fillRect/>
            </a:stretch>
          </p:blipFill>
          <p:spPr>
            <a:xfrm rot="10800000">
              <a:off x="5780862" y="-933611"/>
              <a:ext cx="4668227" cy="3054399"/>
            </a:xfrm>
            <a:prstGeom prst="rect">
              <a:avLst/>
            </a:prstGeom>
            <a:noFill/>
            <a:ln>
              <a:noFill/>
            </a:ln>
          </p:spPr>
        </p:pic>
        <p:pic>
          <p:nvPicPr>
            <p:cNvPr id="506" name="Google Shape;506;p22"/>
            <p:cNvPicPr preferRelativeResize="0"/>
            <p:nvPr/>
          </p:nvPicPr>
          <p:blipFill>
            <a:blip r:embed="rId3">
              <a:alphaModFix/>
            </a:blip>
            <a:stretch>
              <a:fillRect/>
            </a:stretch>
          </p:blipFill>
          <p:spPr>
            <a:xfrm rot="10800000">
              <a:off x="5972537" y="-1265661"/>
              <a:ext cx="4668227" cy="3054399"/>
            </a:xfrm>
            <a:prstGeom prst="rect">
              <a:avLst/>
            </a:prstGeom>
            <a:noFill/>
            <a:ln>
              <a:noFill/>
            </a:ln>
          </p:spPr>
        </p:pic>
        <p:sp>
          <p:nvSpPr>
            <p:cNvPr id="507" name="Google Shape;507;p22"/>
            <p:cNvSpPr/>
            <p:nvPr/>
          </p:nvSpPr>
          <p:spPr>
            <a:xfrm flipH="1" rot="222325">
              <a:off x="6729313" y="-1270444"/>
              <a:ext cx="3889023" cy="2876302"/>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508" name="Google Shape;508;p22"/>
            <p:cNvPicPr preferRelativeResize="0"/>
            <p:nvPr/>
          </p:nvPicPr>
          <p:blipFill>
            <a:blip r:embed="rId3">
              <a:alphaModFix/>
            </a:blip>
            <a:stretch>
              <a:fillRect/>
            </a:stretch>
          </p:blipFill>
          <p:spPr>
            <a:xfrm flipH="1" rot="5400000">
              <a:off x="-2109945" y="2055864"/>
              <a:ext cx="5348623" cy="3499601"/>
            </a:xfrm>
            <a:prstGeom prst="rect">
              <a:avLst/>
            </a:prstGeom>
            <a:noFill/>
            <a:ln>
              <a:noFill/>
            </a:ln>
          </p:spPr>
        </p:pic>
        <p:pic>
          <p:nvPicPr>
            <p:cNvPr id="509" name="Google Shape;509;p22"/>
            <p:cNvPicPr preferRelativeResize="0"/>
            <p:nvPr/>
          </p:nvPicPr>
          <p:blipFill>
            <a:blip r:embed="rId3">
              <a:alphaModFix/>
            </a:blip>
            <a:stretch>
              <a:fillRect/>
            </a:stretch>
          </p:blipFill>
          <p:spPr>
            <a:xfrm flipH="1" rot="5400000">
              <a:off x="-1967870" y="2599464"/>
              <a:ext cx="4416773" cy="2889901"/>
            </a:xfrm>
            <a:prstGeom prst="rect">
              <a:avLst/>
            </a:prstGeom>
            <a:noFill/>
            <a:ln>
              <a:noFill/>
            </a:ln>
          </p:spPr>
        </p:pic>
        <p:sp>
          <p:nvSpPr>
            <p:cNvPr id="510" name="Google Shape;510;p22"/>
            <p:cNvSpPr/>
            <p:nvPr/>
          </p:nvSpPr>
          <p:spPr>
            <a:xfrm rot="-5400000">
              <a:off x="-1830693" y="2662815"/>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11" name="Google Shape;511;p22"/>
          <p:cNvGrpSpPr/>
          <p:nvPr/>
        </p:nvGrpSpPr>
        <p:grpSpPr>
          <a:xfrm>
            <a:off x="203280" y="142235"/>
            <a:ext cx="8779652" cy="4695008"/>
            <a:chOff x="203280" y="142235"/>
            <a:chExt cx="8779652" cy="4695008"/>
          </a:xfrm>
        </p:grpSpPr>
        <p:sp>
          <p:nvSpPr>
            <p:cNvPr id="512" name="Google Shape;512;p22"/>
            <p:cNvSpPr/>
            <p:nvPr/>
          </p:nvSpPr>
          <p:spPr>
            <a:xfrm>
              <a:off x="8780711" y="4211851"/>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3" name="Google Shape;513;p22"/>
            <p:cNvSpPr/>
            <p:nvPr/>
          </p:nvSpPr>
          <p:spPr>
            <a:xfrm>
              <a:off x="8924684" y="223885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4" name="Google Shape;514;p22"/>
            <p:cNvSpPr/>
            <p:nvPr/>
          </p:nvSpPr>
          <p:spPr>
            <a:xfrm>
              <a:off x="2314172" y="474712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5" name="Google Shape;515;p22"/>
            <p:cNvSpPr/>
            <p:nvPr/>
          </p:nvSpPr>
          <p:spPr>
            <a:xfrm>
              <a:off x="341153" y="34746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6" name="Google Shape;516;p22"/>
            <p:cNvSpPr/>
            <p:nvPr/>
          </p:nvSpPr>
          <p:spPr>
            <a:xfrm>
              <a:off x="8715629" y="38486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7" name="Google Shape;517;p22"/>
            <p:cNvSpPr/>
            <p:nvPr/>
          </p:nvSpPr>
          <p:spPr>
            <a:xfrm>
              <a:off x="5310721" y="228713"/>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8" name="Google Shape;518;p22"/>
            <p:cNvSpPr/>
            <p:nvPr/>
          </p:nvSpPr>
          <p:spPr>
            <a:xfrm>
              <a:off x="8543625" y="2939051"/>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9" name="Google Shape;519;p22"/>
            <p:cNvSpPr/>
            <p:nvPr/>
          </p:nvSpPr>
          <p:spPr>
            <a:xfrm>
              <a:off x="1092020" y="142235"/>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0" name="Google Shape;520;p22"/>
            <p:cNvSpPr/>
            <p:nvPr/>
          </p:nvSpPr>
          <p:spPr>
            <a:xfrm>
              <a:off x="4966515" y="3474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1" name="Google Shape;521;p22"/>
            <p:cNvSpPr/>
            <p:nvPr/>
          </p:nvSpPr>
          <p:spPr>
            <a:xfrm>
              <a:off x="8500323" y="444496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2" name="Google Shape;522;p22"/>
            <p:cNvSpPr/>
            <p:nvPr/>
          </p:nvSpPr>
          <p:spPr>
            <a:xfrm>
              <a:off x="203280" y="88421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3" name="Google Shape;523;p22"/>
            <p:cNvSpPr/>
            <p:nvPr/>
          </p:nvSpPr>
          <p:spPr>
            <a:xfrm>
              <a:off x="519316" y="113948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27" name="Shape 52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28" name="Shape 528"/>
        <p:cNvGrpSpPr/>
        <p:nvPr/>
      </p:nvGrpSpPr>
      <p:grpSpPr>
        <a:xfrm>
          <a:off x="0" y="0"/>
          <a:ext cx="0" cy="0"/>
          <a:chOff x="0" y="0"/>
          <a:chExt cx="0" cy="0"/>
        </a:xfrm>
      </p:grpSpPr>
      <p:sp>
        <p:nvSpPr>
          <p:cNvPr id="529" name="Google Shape;529;p2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pic>
        <p:nvPicPr>
          <p:cNvPr id="69" name="Google Shape;69;p4"/>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70" name="Google Shape;70;p4"/>
          <p:cNvGrpSpPr/>
          <p:nvPr/>
        </p:nvGrpSpPr>
        <p:grpSpPr>
          <a:xfrm>
            <a:off x="-1546149" y="1824774"/>
            <a:ext cx="13730032" cy="5166417"/>
            <a:chOff x="-1546149" y="1824774"/>
            <a:chExt cx="13730032" cy="5166417"/>
          </a:xfrm>
        </p:grpSpPr>
        <p:pic>
          <p:nvPicPr>
            <p:cNvPr id="71" name="Google Shape;71;p4"/>
            <p:cNvPicPr preferRelativeResize="0"/>
            <p:nvPr/>
          </p:nvPicPr>
          <p:blipFill>
            <a:blip r:embed="rId3">
              <a:alphaModFix/>
            </a:blip>
            <a:stretch>
              <a:fillRect/>
            </a:stretch>
          </p:blipFill>
          <p:spPr>
            <a:xfrm rot="5400000">
              <a:off x="-1660033" y="2413613"/>
              <a:ext cx="4792781" cy="3786484"/>
            </a:xfrm>
            <a:prstGeom prst="rect">
              <a:avLst/>
            </a:prstGeom>
            <a:noFill/>
            <a:ln>
              <a:noFill/>
            </a:ln>
          </p:spPr>
        </p:pic>
        <p:pic>
          <p:nvPicPr>
            <p:cNvPr id="72" name="Google Shape;72;p4"/>
            <p:cNvPicPr preferRelativeResize="0"/>
            <p:nvPr/>
          </p:nvPicPr>
          <p:blipFill>
            <a:blip r:embed="rId4">
              <a:alphaModFix/>
            </a:blip>
            <a:stretch>
              <a:fillRect/>
            </a:stretch>
          </p:blipFill>
          <p:spPr>
            <a:xfrm rot="-4209417">
              <a:off x="7464170" y="3674931"/>
              <a:ext cx="2539044" cy="1661282"/>
            </a:xfrm>
            <a:prstGeom prst="rect">
              <a:avLst/>
            </a:prstGeom>
            <a:noFill/>
            <a:ln>
              <a:noFill/>
            </a:ln>
          </p:spPr>
        </p:pic>
        <p:pic>
          <p:nvPicPr>
            <p:cNvPr id="73" name="Google Shape;73;p4"/>
            <p:cNvPicPr preferRelativeResize="0"/>
            <p:nvPr/>
          </p:nvPicPr>
          <p:blipFill>
            <a:blip r:embed="rId4">
              <a:alphaModFix/>
            </a:blip>
            <a:stretch>
              <a:fillRect/>
            </a:stretch>
          </p:blipFill>
          <p:spPr>
            <a:xfrm rot="-4209417">
              <a:off x="7781133" y="3674936"/>
              <a:ext cx="2539044" cy="1661282"/>
            </a:xfrm>
            <a:prstGeom prst="rect">
              <a:avLst/>
            </a:prstGeom>
            <a:noFill/>
            <a:ln>
              <a:noFill/>
            </a:ln>
          </p:spPr>
        </p:pic>
        <p:pic>
          <p:nvPicPr>
            <p:cNvPr id="74" name="Google Shape;74;p4"/>
            <p:cNvPicPr preferRelativeResize="0"/>
            <p:nvPr/>
          </p:nvPicPr>
          <p:blipFill>
            <a:blip r:embed="rId3">
              <a:alphaModFix/>
            </a:blip>
            <a:stretch>
              <a:fillRect/>
            </a:stretch>
          </p:blipFill>
          <p:spPr>
            <a:xfrm rot="5400000">
              <a:off x="-2049297" y="2701559"/>
              <a:ext cx="4792781" cy="3786484"/>
            </a:xfrm>
            <a:prstGeom prst="rect">
              <a:avLst/>
            </a:prstGeom>
            <a:noFill/>
            <a:ln>
              <a:noFill/>
            </a:ln>
          </p:spPr>
        </p:pic>
        <p:sp>
          <p:nvSpPr>
            <p:cNvPr id="75" name="Google Shape;75;p4"/>
            <p:cNvSpPr/>
            <p:nvPr/>
          </p:nvSpPr>
          <p:spPr>
            <a:xfrm rot="-5595830">
              <a:off x="-1746045" y="3313922"/>
              <a:ext cx="3635456" cy="2688765"/>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4"/>
            <p:cNvSpPr/>
            <p:nvPr/>
          </p:nvSpPr>
          <p:spPr>
            <a:xfrm flipH="1" rot="6634180">
              <a:off x="8319666" y="2655578"/>
              <a:ext cx="3639850" cy="2692015"/>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 name="Google Shape;77;p4"/>
            <p:cNvSpPr/>
            <p:nvPr/>
          </p:nvSpPr>
          <p:spPr>
            <a:xfrm flipH="1" rot="6634180">
              <a:off x="8464341" y="2848503"/>
              <a:ext cx="3639850" cy="2692015"/>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8" name="Google Shape;7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4"/>
          <p:cNvSpPr txBox="1"/>
          <p:nvPr>
            <p:ph idx="1" type="body"/>
          </p:nvPr>
        </p:nvSpPr>
        <p:spPr>
          <a:xfrm>
            <a:off x="720000" y="1139551"/>
            <a:ext cx="7704000" cy="334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80" name="Google Shape;80;p4"/>
          <p:cNvGrpSpPr/>
          <p:nvPr/>
        </p:nvGrpSpPr>
        <p:grpSpPr>
          <a:xfrm>
            <a:off x="79793" y="233080"/>
            <a:ext cx="8878457" cy="4775965"/>
            <a:chOff x="79793" y="233080"/>
            <a:chExt cx="8878457" cy="4775965"/>
          </a:xfrm>
        </p:grpSpPr>
        <p:sp>
          <p:nvSpPr>
            <p:cNvPr id="81" name="Google Shape;81;p4"/>
            <p:cNvSpPr/>
            <p:nvPr/>
          </p:nvSpPr>
          <p:spPr>
            <a:xfrm>
              <a:off x="8123884" y="36139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p4"/>
            <p:cNvSpPr/>
            <p:nvPr/>
          </p:nvSpPr>
          <p:spPr>
            <a:xfrm>
              <a:off x="310747" y="238674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 name="Google Shape;83;p4"/>
            <p:cNvSpPr/>
            <p:nvPr/>
          </p:nvSpPr>
          <p:spPr>
            <a:xfrm>
              <a:off x="8691940" y="311714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 name="Google Shape;84;p4"/>
            <p:cNvSpPr/>
            <p:nvPr/>
          </p:nvSpPr>
          <p:spPr>
            <a:xfrm>
              <a:off x="3568317" y="486066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 name="Google Shape;85;p4"/>
            <p:cNvSpPr/>
            <p:nvPr/>
          </p:nvSpPr>
          <p:spPr>
            <a:xfrm>
              <a:off x="1602606" y="2624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 name="Google Shape;86;p4"/>
            <p:cNvSpPr/>
            <p:nvPr/>
          </p:nvSpPr>
          <p:spPr>
            <a:xfrm>
              <a:off x="7250762" y="2330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 name="Google Shape;87;p4"/>
            <p:cNvSpPr/>
            <p:nvPr/>
          </p:nvSpPr>
          <p:spPr>
            <a:xfrm>
              <a:off x="1628240" y="484675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 name="Google Shape;88;p4"/>
            <p:cNvSpPr/>
            <p:nvPr/>
          </p:nvSpPr>
          <p:spPr>
            <a:xfrm>
              <a:off x="8611235" y="539497"/>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 name="Google Shape;89;p4"/>
            <p:cNvSpPr/>
            <p:nvPr/>
          </p:nvSpPr>
          <p:spPr>
            <a:xfrm>
              <a:off x="79793" y="20735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 name="Google Shape;90;p4"/>
            <p:cNvSpPr/>
            <p:nvPr/>
          </p:nvSpPr>
          <p:spPr>
            <a:xfrm>
              <a:off x="2914991" y="491892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93" name="Google Shape;93;p5"/>
          <p:cNvGrpSpPr/>
          <p:nvPr/>
        </p:nvGrpSpPr>
        <p:grpSpPr>
          <a:xfrm>
            <a:off x="-1712832" y="-880978"/>
            <a:ext cx="11941597" cy="7398790"/>
            <a:chOff x="-1712832" y="-880978"/>
            <a:chExt cx="11941597" cy="7398790"/>
          </a:xfrm>
        </p:grpSpPr>
        <p:pic>
          <p:nvPicPr>
            <p:cNvPr id="94" name="Google Shape;94;p5"/>
            <p:cNvPicPr preferRelativeResize="0"/>
            <p:nvPr/>
          </p:nvPicPr>
          <p:blipFill>
            <a:blip r:embed="rId3">
              <a:alphaModFix/>
            </a:blip>
            <a:stretch>
              <a:fillRect/>
            </a:stretch>
          </p:blipFill>
          <p:spPr>
            <a:xfrm>
              <a:off x="-912450" y="3582575"/>
              <a:ext cx="3809951" cy="2112275"/>
            </a:xfrm>
            <a:prstGeom prst="rect">
              <a:avLst/>
            </a:prstGeom>
            <a:noFill/>
            <a:ln>
              <a:noFill/>
            </a:ln>
          </p:spPr>
        </p:pic>
        <p:pic>
          <p:nvPicPr>
            <p:cNvPr id="95" name="Google Shape;95;p5"/>
            <p:cNvPicPr preferRelativeResize="0"/>
            <p:nvPr/>
          </p:nvPicPr>
          <p:blipFill>
            <a:blip r:embed="rId3">
              <a:alphaModFix/>
            </a:blip>
            <a:stretch>
              <a:fillRect/>
            </a:stretch>
          </p:blipFill>
          <p:spPr>
            <a:xfrm>
              <a:off x="-1231775" y="3967125"/>
              <a:ext cx="3809951" cy="2112275"/>
            </a:xfrm>
            <a:prstGeom prst="rect">
              <a:avLst/>
            </a:prstGeom>
            <a:noFill/>
            <a:ln>
              <a:noFill/>
            </a:ln>
          </p:spPr>
        </p:pic>
        <p:pic>
          <p:nvPicPr>
            <p:cNvPr id="96" name="Google Shape;96;p5"/>
            <p:cNvPicPr preferRelativeResize="0"/>
            <p:nvPr/>
          </p:nvPicPr>
          <p:blipFill>
            <a:blip r:embed="rId4">
              <a:alphaModFix/>
            </a:blip>
            <a:stretch>
              <a:fillRect/>
            </a:stretch>
          </p:blipFill>
          <p:spPr>
            <a:xfrm flipH="1" rot="10800000">
              <a:off x="6218363" y="-533807"/>
              <a:ext cx="3596001" cy="2840977"/>
            </a:xfrm>
            <a:prstGeom prst="rect">
              <a:avLst/>
            </a:prstGeom>
            <a:noFill/>
            <a:ln>
              <a:noFill/>
            </a:ln>
          </p:spPr>
        </p:pic>
        <p:pic>
          <p:nvPicPr>
            <p:cNvPr id="97" name="Google Shape;97;p5"/>
            <p:cNvPicPr preferRelativeResize="0"/>
            <p:nvPr/>
          </p:nvPicPr>
          <p:blipFill>
            <a:blip r:embed="rId4">
              <a:alphaModFix/>
            </a:blip>
            <a:stretch>
              <a:fillRect/>
            </a:stretch>
          </p:blipFill>
          <p:spPr>
            <a:xfrm flipH="1" rot="10800000">
              <a:off x="6632764" y="-880978"/>
              <a:ext cx="3596001" cy="2840977"/>
            </a:xfrm>
            <a:prstGeom prst="rect">
              <a:avLst/>
            </a:prstGeom>
            <a:noFill/>
            <a:ln>
              <a:noFill/>
            </a:ln>
          </p:spPr>
        </p:pic>
        <p:sp>
          <p:nvSpPr>
            <p:cNvPr id="98" name="Google Shape;98;p5"/>
            <p:cNvSpPr/>
            <p:nvPr/>
          </p:nvSpPr>
          <p:spPr>
            <a:xfrm flipH="1" rot="10557995">
              <a:off x="-1423593" y="3619957"/>
              <a:ext cx="3468129" cy="256501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 name="Google Shape;99;p5"/>
            <p:cNvSpPr/>
            <p:nvPr/>
          </p:nvSpPr>
          <p:spPr>
            <a:xfrm flipH="1" rot="10557995">
              <a:off x="-1626918" y="3834007"/>
              <a:ext cx="3468129" cy="256501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0" name="Google Shape;10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Font typeface="Spline Sans"/>
              <a:buNone/>
              <a:defRPr>
                <a:latin typeface="Spline Sans"/>
                <a:ea typeface="Spline Sans"/>
                <a:cs typeface="Spline Sans"/>
                <a:sym typeface="Spline Sans"/>
              </a:defRPr>
            </a:lvl2pPr>
            <a:lvl3pPr lvl="2" rtl="0">
              <a:spcBef>
                <a:spcPts val="0"/>
              </a:spcBef>
              <a:spcAft>
                <a:spcPts val="0"/>
              </a:spcAft>
              <a:buSzPts val="3000"/>
              <a:buFont typeface="Spline Sans"/>
              <a:buNone/>
              <a:defRPr>
                <a:latin typeface="Spline Sans"/>
                <a:ea typeface="Spline Sans"/>
                <a:cs typeface="Spline Sans"/>
                <a:sym typeface="Spline Sans"/>
              </a:defRPr>
            </a:lvl3pPr>
            <a:lvl4pPr lvl="3" rtl="0">
              <a:spcBef>
                <a:spcPts val="0"/>
              </a:spcBef>
              <a:spcAft>
                <a:spcPts val="0"/>
              </a:spcAft>
              <a:buSzPts val="3000"/>
              <a:buFont typeface="Spline Sans"/>
              <a:buNone/>
              <a:defRPr>
                <a:latin typeface="Spline Sans"/>
                <a:ea typeface="Spline Sans"/>
                <a:cs typeface="Spline Sans"/>
                <a:sym typeface="Spline Sans"/>
              </a:defRPr>
            </a:lvl4pPr>
            <a:lvl5pPr lvl="4" rtl="0">
              <a:spcBef>
                <a:spcPts val="0"/>
              </a:spcBef>
              <a:spcAft>
                <a:spcPts val="0"/>
              </a:spcAft>
              <a:buSzPts val="3000"/>
              <a:buFont typeface="Spline Sans"/>
              <a:buNone/>
              <a:defRPr>
                <a:latin typeface="Spline Sans"/>
                <a:ea typeface="Spline Sans"/>
                <a:cs typeface="Spline Sans"/>
                <a:sym typeface="Spline Sans"/>
              </a:defRPr>
            </a:lvl5pPr>
            <a:lvl6pPr lvl="5" rtl="0">
              <a:spcBef>
                <a:spcPts val="0"/>
              </a:spcBef>
              <a:spcAft>
                <a:spcPts val="0"/>
              </a:spcAft>
              <a:buSzPts val="3000"/>
              <a:buFont typeface="Spline Sans"/>
              <a:buNone/>
              <a:defRPr>
                <a:latin typeface="Spline Sans"/>
                <a:ea typeface="Spline Sans"/>
                <a:cs typeface="Spline Sans"/>
                <a:sym typeface="Spline Sans"/>
              </a:defRPr>
            </a:lvl6pPr>
            <a:lvl7pPr lvl="6" rtl="0">
              <a:spcBef>
                <a:spcPts val="0"/>
              </a:spcBef>
              <a:spcAft>
                <a:spcPts val="0"/>
              </a:spcAft>
              <a:buSzPts val="3000"/>
              <a:buFont typeface="Spline Sans"/>
              <a:buNone/>
              <a:defRPr>
                <a:latin typeface="Spline Sans"/>
                <a:ea typeface="Spline Sans"/>
                <a:cs typeface="Spline Sans"/>
                <a:sym typeface="Spline Sans"/>
              </a:defRPr>
            </a:lvl7pPr>
            <a:lvl8pPr lvl="7" rtl="0">
              <a:spcBef>
                <a:spcPts val="0"/>
              </a:spcBef>
              <a:spcAft>
                <a:spcPts val="0"/>
              </a:spcAft>
              <a:buSzPts val="3000"/>
              <a:buFont typeface="Spline Sans"/>
              <a:buNone/>
              <a:defRPr>
                <a:latin typeface="Spline Sans"/>
                <a:ea typeface="Spline Sans"/>
                <a:cs typeface="Spline Sans"/>
                <a:sym typeface="Spline Sans"/>
              </a:defRPr>
            </a:lvl8pPr>
            <a:lvl9pPr lvl="8" rtl="0">
              <a:spcBef>
                <a:spcPts val="0"/>
              </a:spcBef>
              <a:spcAft>
                <a:spcPts val="0"/>
              </a:spcAft>
              <a:buSzPts val="3000"/>
              <a:buFont typeface="Spline Sans"/>
              <a:buNone/>
              <a:defRPr>
                <a:latin typeface="Spline Sans"/>
                <a:ea typeface="Spline Sans"/>
                <a:cs typeface="Spline Sans"/>
                <a:sym typeface="Spline Sans"/>
              </a:defRPr>
            </a:lvl9pPr>
          </a:lstStyle>
          <a:p/>
        </p:txBody>
      </p:sp>
      <p:sp>
        <p:nvSpPr>
          <p:cNvPr id="101" name="Google Shape;101;p5"/>
          <p:cNvSpPr txBox="1"/>
          <p:nvPr>
            <p:ph idx="1" type="subTitle"/>
          </p:nvPr>
        </p:nvSpPr>
        <p:spPr>
          <a:xfrm>
            <a:off x="4888487" y="2711597"/>
            <a:ext cx="2574900" cy="14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5"/>
          <p:cNvSpPr txBox="1"/>
          <p:nvPr>
            <p:ph idx="2" type="subTitle"/>
          </p:nvPr>
        </p:nvSpPr>
        <p:spPr>
          <a:xfrm>
            <a:off x="1680612" y="2711597"/>
            <a:ext cx="2574900" cy="14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5"/>
          <p:cNvSpPr txBox="1"/>
          <p:nvPr>
            <p:ph idx="3" type="subTitle"/>
          </p:nvPr>
        </p:nvSpPr>
        <p:spPr>
          <a:xfrm>
            <a:off x="1680612" y="2353700"/>
            <a:ext cx="2574900" cy="43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104" name="Google Shape;104;p5"/>
          <p:cNvSpPr txBox="1"/>
          <p:nvPr>
            <p:ph idx="4" type="subTitle"/>
          </p:nvPr>
        </p:nvSpPr>
        <p:spPr>
          <a:xfrm>
            <a:off x="4888488" y="2353700"/>
            <a:ext cx="2574900" cy="43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grpSp>
        <p:nvGrpSpPr>
          <p:cNvPr id="105" name="Google Shape;105;p5"/>
          <p:cNvGrpSpPr/>
          <p:nvPr/>
        </p:nvGrpSpPr>
        <p:grpSpPr>
          <a:xfrm>
            <a:off x="169918" y="86822"/>
            <a:ext cx="8788332" cy="4965566"/>
            <a:chOff x="169918" y="86822"/>
            <a:chExt cx="8788332" cy="4965566"/>
          </a:xfrm>
        </p:grpSpPr>
        <p:sp>
          <p:nvSpPr>
            <p:cNvPr id="106" name="Google Shape;106;p5"/>
            <p:cNvSpPr/>
            <p:nvPr/>
          </p:nvSpPr>
          <p:spPr>
            <a:xfrm>
              <a:off x="8712748" y="207353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 name="Google Shape;107;p5"/>
            <p:cNvSpPr/>
            <p:nvPr/>
          </p:nvSpPr>
          <p:spPr>
            <a:xfrm>
              <a:off x="8552984" y="18206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 name="Google Shape;108;p5"/>
            <p:cNvSpPr/>
            <p:nvPr/>
          </p:nvSpPr>
          <p:spPr>
            <a:xfrm>
              <a:off x="265409" y="49443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p5"/>
            <p:cNvSpPr/>
            <p:nvPr/>
          </p:nvSpPr>
          <p:spPr>
            <a:xfrm>
              <a:off x="440678" y="18949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p5"/>
            <p:cNvSpPr/>
            <p:nvPr/>
          </p:nvSpPr>
          <p:spPr>
            <a:xfrm>
              <a:off x="7238229" y="499413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 name="Google Shape;111;p5"/>
            <p:cNvSpPr/>
            <p:nvPr/>
          </p:nvSpPr>
          <p:spPr>
            <a:xfrm>
              <a:off x="7569731" y="4872100"/>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 name="Google Shape;112;p5"/>
            <p:cNvSpPr/>
            <p:nvPr/>
          </p:nvSpPr>
          <p:spPr>
            <a:xfrm>
              <a:off x="7238237" y="37510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 name="Google Shape;113;p5"/>
            <p:cNvSpPr/>
            <p:nvPr/>
          </p:nvSpPr>
          <p:spPr>
            <a:xfrm>
              <a:off x="180263" y="28300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 name="Google Shape;114;p5"/>
            <p:cNvSpPr/>
            <p:nvPr/>
          </p:nvSpPr>
          <p:spPr>
            <a:xfrm>
              <a:off x="6806245" y="86822"/>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 name="Google Shape;115;p5"/>
            <p:cNvSpPr/>
            <p:nvPr/>
          </p:nvSpPr>
          <p:spPr>
            <a:xfrm>
              <a:off x="6315015" y="32030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 name="Google Shape;116;p5"/>
            <p:cNvSpPr/>
            <p:nvPr/>
          </p:nvSpPr>
          <p:spPr>
            <a:xfrm>
              <a:off x="8611235" y="246972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 name="Google Shape;117;p5"/>
            <p:cNvSpPr/>
            <p:nvPr/>
          </p:nvSpPr>
          <p:spPr>
            <a:xfrm>
              <a:off x="169918" y="34415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 name="Google Shape;118;p5"/>
            <p:cNvSpPr/>
            <p:nvPr/>
          </p:nvSpPr>
          <p:spPr>
            <a:xfrm>
              <a:off x="403291" y="32805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pic>
        <p:nvPicPr>
          <p:cNvPr id="120" name="Google Shape;120;p6"/>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121" name="Google Shape;121;p6"/>
          <p:cNvGrpSpPr/>
          <p:nvPr/>
        </p:nvGrpSpPr>
        <p:grpSpPr>
          <a:xfrm>
            <a:off x="-1244718" y="3764678"/>
            <a:ext cx="3592009" cy="2471321"/>
            <a:chOff x="-1244718" y="3764678"/>
            <a:chExt cx="3592009" cy="2471321"/>
          </a:xfrm>
        </p:grpSpPr>
        <p:pic>
          <p:nvPicPr>
            <p:cNvPr id="122" name="Google Shape;122;p6"/>
            <p:cNvPicPr preferRelativeResize="0"/>
            <p:nvPr/>
          </p:nvPicPr>
          <p:blipFill>
            <a:blip r:embed="rId3">
              <a:alphaModFix/>
            </a:blip>
            <a:stretch>
              <a:fillRect/>
            </a:stretch>
          </p:blipFill>
          <p:spPr>
            <a:xfrm rot="497860">
              <a:off x="-941601" y="3984800"/>
              <a:ext cx="3178376" cy="1762152"/>
            </a:xfrm>
            <a:prstGeom prst="rect">
              <a:avLst/>
            </a:prstGeom>
            <a:noFill/>
            <a:ln>
              <a:noFill/>
            </a:ln>
          </p:spPr>
        </p:pic>
        <p:pic>
          <p:nvPicPr>
            <p:cNvPr id="123" name="Google Shape;123;p6"/>
            <p:cNvPicPr preferRelativeResize="0"/>
            <p:nvPr/>
          </p:nvPicPr>
          <p:blipFill>
            <a:blip r:embed="rId3">
              <a:alphaModFix/>
            </a:blip>
            <a:stretch>
              <a:fillRect/>
            </a:stretch>
          </p:blipFill>
          <p:spPr>
            <a:xfrm rot="497860">
              <a:off x="-1134201" y="4253725"/>
              <a:ext cx="3178376" cy="1762152"/>
            </a:xfrm>
            <a:prstGeom prst="rect">
              <a:avLst/>
            </a:prstGeom>
            <a:noFill/>
            <a:ln>
              <a:noFill/>
            </a:ln>
          </p:spPr>
        </p:pic>
      </p:grpSp>
      <p:grpSp>
        <p:nvGrpSpPr>
          <p:cNvPr id="124" name="Google Shape;124;p6"/>
          <p:cNvGrpSpPr/>
          <p:nvPr/>
        </p:nvGrpSpPr>
        <p:grpSpPr>
          <a:xfrm>
            <a:off x="326772" y="107028"/>
            <a:ext cx="8631478" cy="4894637"/>
            <a:chOff x="326772" y="107028"/>
            <a:chExt cx="8631478" cy="4894637"/>
          </a:xfrm>
        </p:grpSpPr>
        <p:sp>
          <p:nvSpPr>
            <p:cNvPr id="125" name="Google Shape;125;p6"/>
            <p:cNvSpPr/>
            <p:nvPr/>
          </p:nvSpPr>
          <p:spPr>
            <a:xfrm>
              <a:off x="8610098" y="1383201"/>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 name="Google Shape;126;p6"/>
            <p:cNvSpPr/>
            <p:nvPr/>
          </p:nvSpPr>
          <p:spPr>
            <a:xfrm>
              <a:off x="8005959" y="1431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 name="Google Shape;127;p6"/>
            <p:cNvSpPr/>
            <p:nvPr/>
          </p:nvSpPr>
          <p:spPr>
            <a:xfrm>
              <a:off x="326772" y="24487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 name="Google Shape;128;p6"/>
            <p:cNvSpPr/>
            <p:nvPr/>
          </p:nvSpPr>
          <p:spPr>
            <a:xfrm>
              <a:off x="896828" y="10702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Google Shape;129;p6"/>
            <p:cNvSpPr/>
            <p:nvPr/>
          </p:nvSpPr>
          <p:spPr>
            <a:xfrm>
              <a:off x="7830679" y="49328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 name="Google Shape;130;p6"/>
            <p:cNvSpPr/>
            <p:nvPr/>
          </p:nvSpPr>
          <p:spPr>
            <a:xfrm>
              <a:off x="3567081" y="2595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6"/>
            <p:cNvSpPr/>
            <p:nvPr/>
          </p:nvSpPr>
          <p:spPr>
            <a:xfrm>
              <a:off x="668175" y="34545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6"/>
            <p:cNvSpPr/>
            <p:nvPr/>
          </p:nvSpPr>
          <p:spPr>
            <a:xfrm>
              <a:off x="602496" y="432352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6"/>
            <p:cNvSpPr/>
            <p:nvPr/>
          </p:nvSpPr>
          <p:spPr>
            <a:xfrm>
              <a:off x="8445200" y="34543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 name="Google Shape;134;p6"/>
            <p:cNvSpPr/>
            <p:nvPr/>
          </p:nvSpPr>
          <p:spPr>
            <a:xfrm>
              <a:off x="2204295" y="4763035"/>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6"/>
            <p:cNvSpPr/>
            <p:nvPr/>
          </p:nvSpPr>
          <p:spPr>
            <a:xfrm>
              <a:off x="8737778" y="7862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p6"/>
            <p:cNvSpPr/>
            <p:nvPr/>
          </p:nvSpPr>
          <p:spPr>
            <a:xfrm>
              <a:off x="8611235" y="444496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6"/>
            <p:cNvSpPr/>
            <p:nvPr/>
          </p:nvSpPr>
          <p:spPr>
            <a:xfrm>
              <a:off x="416893" y="399141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 name="Google Shape;138;p6"/>
            <p:cNvSpPr/>
            <p:nvPr/>
          </p:nvSpPr>
          <p:spPr>
            <a:xfrm>
              <a:off x="2603841" y="483728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39" name="Google Shape;13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 name="Shape 140"/>
        <p:cNvGrpSpPr/>
        <p:nvPr/>
      </p:nvGrpSpPr>
      <p:grpSpPr>
        <a:xfrm>
          <a:off x="0" y="0"/>
          <a:ext cx="0" cy="0"/>
          <a:chOff x="0" y="0"/>
          <a:chExt cx="0" cy="0"/>
        </a:xfrm>
      </p:grpSpPr>
      <p:pic>
        <p:nvPicPr>
          <p:cNvPr id="141" name="Google Shape;141;p7"/>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142" name="Google Shape;142;p7"/>
          <p:cNvGrpSpPr/>
          <p:nvPr/>
        </p:nvGrpSpPr>
        <p:grpSpPr>
          <a:xfrm>
            <a:off x="-1372023" y="-1516733"/>
            <a:ext cx="11865523" cy="8793430"/>
            <a:chOff x="-1372023" y="-1516733"/>
            <a:chExt cx="11865523" cy="8793430"/>
          </a:xfrm>
        </p:grpSpPr>
        <p:pic>
          <p:nvPicPr>
            <p:cNvPr id="143" name="Google Shape;143;p7"/>
            <p:cNvPicPr preferRelativeResize="0"/>
            <p:nvPr/>
          </p:nvPicPr>
          <p:blipFill>
            <a:blip r:embed="rId3">
              <a:alphaModFix/>
            </a:blip>
            <a:stretch>
              <a:fillRect/>
            </a:stretch>
          </p:blipFill>
          <p:spPr>
            <a:xfrm rot="5400000">
              <a:off x="-1479725" y="869000"/>
              <a:ext cx="6124636" cy="4838702"/>
            </a:xfrm>
            <a:prstGeom prst="rect">
              <a:avLst/>
            </a:prstGeom>
            <a:noFill/>
            <a:ln>
              <a:noFill/>
            </a:ln>
          </p:spPr>
        </p:pic>
        <p:pic>
          <p:nvPicPr>
            <p:cNvPr id="144" name="Google Shape;144;p7"/>
            <p:cNvPicPr preferRelativeResize="0"/>
            <p:nvPr/>
          </p:nvPicPr>
          <p:blipFill>
            <a:blip r:embed="rId4">
              <a:alphaModFix/>
            </a:blip>
            <a:stretch>
              <a:fillRect/>
            </a:stretch>
          </p:blipFill>
          <p:spPr>
            <a:xfrm rot="10800000">
              <a:off x="5946098" y="-1097114"/>
              <a:ext cx="4288707" cy="2806064"/>
            </a:xfrm>
            <a:prstGeom prst="rect">
              <a:avLst/>
            </a:prstGeom>
            <a:noFill/>
            <a:ln>
              <a:noFill/>
            </a:ln>
          </p:spPr>
        </p:pic>
        <p:pic>
          <p:nvPicPr>
            <p:cNvPr id="145" name="Google Shape;145;p7"/>
            <p:cNvPicPr preferRelativeResize="0"/>
            <p:nvPr/>
          </p:nvPicPr>
          <p:blipFill>
            <a:blip r:embed="rId4">
              <a:alphaModFix/>
            </a:blip>
            <a:stretch>
              <a:fillRect/>
            </a:stretch>
          </p:blipFill>
          <p:spPr>
            <a:xfrm rot="10800000">
              <a:off x="6204793" y="-1516733"/>
              <a:ext cx="4288707" cy="2806064"/>
            </a:xfrm>
            <a:prstGeom prst="rect">
              <a:avLst/>
            </a:prstGeom>
            <a:noFill/>
            <a:ln>
              <a:noFill/>
            </a:ln>
          </p:spPr>
        </p:pic>
        <p:pic>
          <p:nvPicPr>
            <p:cNvPr id="146" name="Google Shape;146;p7"/>
            <p:cNvPicPr preferRelativeResize="0"/>
            <p:nvPr/>
          </p:nvPicPr>
          <p:blipFill rotWithShape="1">
            <a:blip r:embed="rId3">
              <a:alphaModFix/>
            </a:blip>
            <a:srcRect b="0" l="4652" r="0" t="5401"/>
            <a:stretch/>
          </p:blipFill>
          <p:spPr>
            <a:xfrm rot="5400000">
              <a:off x="-1815923" y="2068150"/>
              <a:ext cx="5839698" cy="4577399"/>
            </a:xfrm>
            <a:prstGeom prst="rect">
              <a:avLst/>
            </a:prstGeom>
            <a:noFill/>
            <a:ln>
              <a:noFill/>
            </a:ln>
          </p:spPr>
        </p:pic>
        <p:grpSp>
          <p:nvGrpSpPr>
            <p:cNvPr id="147" name="Google Shape;147;p7"/>
            <p:cNvGrpSpPr/>
            <p:nvPr/>
          </p:nvGrpSpPr>
          <p:grpSpPr>
            <a:xfrm>
              <a:off x="-1372023" y="2009908"/>
              <a:ext cx="3988655" cy="4974933"/>
              <a:chOff x="-1372023" y="2009908"/>
              <a:chExt cx="3988655" cy="4974933"/>
            </a:xfrm>
          </p:grpSpPr>
          <p:sp>
            <p:nvSpPr>
              <p:cNvPr id="148" name="Google Shape;148;p7"/>
              <p:cNvSpPr/>
              <p:nvPr/>
            </p:nvSpPr>
            <p:spPr>
              <a:xfrm rot="-5686770">
                <a:off x="-1420845" y="2716447"/>
                <a:ext cx="4435947" cy="3280804"/>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 name="Google Shape;149;p7"/>
              <p:cNvSpPr/>
              <p:nvPr/>
            </p:nvSpPr>
            <p:spPr>
              <a:xfrm rot="-5686770">
                <a:off x="-1770495" y="2997497"/>
                <a:ext cx="4435947" cy="3280804"/>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50" name="Google Shape;150;p7"/>
          <p:cNvSpPr txBox="1"/>
          <p:nvPr>
            <p:ph type="title"/>
          </p:nvPr>
        </p:nvSpPr>
        <p:spPr>
          <a:xfrm>
            <a:off x="3883375" y="1136250"/>
            <a:ext cx="4547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1" name="Google Shape;151;p7"/>
          <p:cNvSpPr txBox="1"/>
          <p:nvPr>
            <p:ph idx="1" type="subTitle"/>
          </p:nvPr>
        </p:nvSpPr>
        <p:spPr>
          <a:xfrm>
            <a:off x="3883375" y="1708950"/>
            <a:ext cx="45474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52" name="Google Shape;152;p7"/>
          <p:cNvSpPr/>
          <p:nvPr>
            <p:ph idx="2" type="pic"/>
          </p:nvPr>
        </p:nvSpPr>
        <p:spPr>
          <a:xfrm>
            <a:off x="894075" y="811050"/>
            <a:ext cx="2787000" cy="3521400"/>
          </a:xfrm>
          <a:prstGeom prst="rect">
            <a:avLst/>
          </a:prstGeom>
          <a:noFill/>
          <a:ln>
            <a:noFill/>
          </a:ln>
        </p:spPr>
      </p:sp>
      <p:grpSp>
        <p:nvGrpSpPr>
          <p:cNvPr id="153" name="Google Shape;153;p7"/>
          <p:cNvGrpSpPr/>
          <p:nvPr/>
        </p:nvGrpSpPr>
        <p:grpSpPr>
          <a:xfrm>
            <a:off x="341153" y="112972"/>
            <a:ext cx="8490529" cy="4638554"/>
            <a:chOff x="341153" y="112972"/>
            <a:chExt cx="8490529" cy="4638554"/>
          </a:xfrm>
        </p:grpSpPr>
        <p:sp>
          <p:nvSpPr>
            <p:cNvPr id="154" name="Google Shape;154;p7"/>
            <p:cNvSpPr/>
            <p:nvPr/>
          </p:nvSpPr>
          <p:spPr>
            <a:xfrm>
              <a:off x="8633084" y="15646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 name="Google Shape;155;p7"/>
            <p:cNvSpPr/>
            <p:nvPr/>
          </p:nvSpPr>
          <p:spPr>
            <a:xfrm>
              <a:off x="436622" y="53949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 name="Google Shape;156;p7"/>
            <p:cNvSpPr/>
            <p:nvPr/>
          </p:nvSpPr>
          <p:spPr>
            <a:xfrm>
              <a:off x="341153" y="19712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 name="Google Shape;157;p7"/>
            <p:cNvSpPr/>
            <p:nvPr/>
          </p:nvSpPr>
          <p:spPr>
            <a:xfrm>
              <a:off x="8571279" y="469327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 name="Google Shape;158;p7"/>
            <p:cNvSpPr/>
            <p:nvPr/>
          </p:nvSpPr>
          <p:spPr>
            <a:xfrm>
              <a:off x="5999718" y="259562"/>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 name="Google Shape;159;p7"/>
            <p:cNvSpPr/>
            <p:nvPr/>
          </p:nvSpPr>
          <p:spPr>
            <a:xfrm>
              <a:off x="5835612" y="1129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 name="Google Shape;160;p7"/>
            <p:cNvSpPr/>
            <p:nvPr/>
          </p:nvSpPr>
          <p:spPr>
            <a:xfrm>
              <a:off x="8571275" y="40938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7"/>
            <p:cNvSpPr/>
            <p:nvPr/>
          </p:nvSpPr>
          <p:spPr>
            <a:xfrm>
              <a:off x="8737778" y="16228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7"/>
            <p:cNvSpPr/>
            <p:nvPr/>
          </p:nvSpPr>
          <p:spPr>
            <a:xfrm>
              <a:off x="713235" y="1129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 name="Shape 163"/>
        <p:cNvGrpSpPr/>
        <p:nvPr/>
      </p:nvGrpSpPr>
      <p:grpSpPr>
        <a:xfrm>
          <a:off x="0" y="0"/>
          <a:ext cx="0" cy="0"/>
          <a:chOff x="0" y="0"/>
          <a:chExt cx="0" cy="0"/>
        </a:xfrm>
      </p:grpSpPr>
      <p:pic>
        <p:nvPicPr>
          <p:cNvPr id="164" name="Google Shape;164;p8"/>
          <p:cNvPicPr preferRelativeResize="0"/>
          <p:nvPr/>
        </p:nvPicPr>
        <p:blipFill>
          <a:blip r:embed="rId2">
            <a:alphaModFix/>
          </a:blip>
          <a:stretch>
            <a:fillRect/>
          </a:stretch>
        </p:blipFill>
        <p:spPr>
          <a:xfrm>
            <a:off x="75" y="9218"/>
            <a:ext cx="9143998" cy="5125063"/>
          </a:xfrm>
          <a:prstGeom prst="rect">
            <a:avLst/>
          </a:prstGeom>
          <a:noFill/>
          <a:ln>
            <a:noFill/>
          </a:ln>
        </p:spPr>
      </p:pic>
      <p:sp>
        <p:nvSpPr>
          <p:cNvPr id="165" name="Google Shape;16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66" name="Google Shape;166;p8"/>
          <p:cNvGrpSpPr/>
          <p:nvPr/>
        </p:nvGrpSpPr>
        <p:grpSpPr>
          <a:xfrm>
            <a:off x="427051" y="145608"/>
            <a:ext cx="8324998" cy="4780297"/>
            <a:chOff x="427051" y="145608"/>
            <a:chExt cx="8324998" cy="4780297"/>
          </a:xfrm>
        </p:grpSpPr>
        <p:sp>
          <p:nvSpPr>
            <p:cNvPr id="167" name="Google Shape;167;p8"/>
            <p:cNvSpPr/>
            <p:nvPr/>
          </p:nvSpPr>
          <p:spPr>
            <a:xfrm flipH="1">
              <a:off x="2746246" y="259582"/>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 name="Google Shape;168;p8"/>
            <p:cNvSpPr/>
            <p:nvPr/>
          </p:nvSpPr>
          <p:spPr>
            <a:xfrm flipH="1">
              <a:off x="427051" y="438395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 name="Google Shape;169;p8"/>
            <p:cNvSpPr/>
            <p:nvPr/>
          </p:nvSpPr>
          <p:spPr>
            <a:xfrm flipH="1">
              <a:off x="8083752" y="145608"/>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 name="Google Shape;170;p8"/>
            <p:cNvSpPr/>
            <p:nvPr/>
          </p:nvSpPr>
          <p:spPr>
            <a:xfrm flipH="1">
              <a:off x="7494482" y="301962"/>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1" name="Google Shape;171;p8"/>
            <p:cNvSpPr/>
            <p:nvPr/>
          </p:nvSpPr>
          <p:spPr>
            <a:xfrm flipH="1">
              <a:off x="8661927" y="349709"/>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2" name="Google Shape;172;p8"/>
            <p:cNvSpPr/>
            <p:nvPr/>
          </p:nvSpPr>
          <p:spPr>
            <a:xfrm flipH="1">
              <a:off x="4966871" y="4687274"/>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3" name="Google Shape;173;p8"/>
            <p:cNvSpPr/>
            <p:nvPr/>
          </p:nvSpPr>
          <p:spPr>
            <a:xfrm flipH="1">
              <a:off x="1072774" y="4776236"/>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74" name="Google Shape;174;p8"/>
          <p:cNvGrpSpPr/>
          <p:nvPr/>
        </p:nvGrpSpPr>
        <p:grpSpPr>
          <a:xfrm>
            <a:off x="-1455873" y="-2845400"/>
            <a:ext cx="11850737" cy="9175562"/>
            <a:chOff x="-1455873" y="-2845400"/>
            <a:chExt cx="11850737" cy="9175562"/>
          </a:xfrm>
        </p:grpSpPr>
        <p:pic>
          <p:nvPicPr>
            <p:cNvPr id="175" name="Google Shape;175;p8"/>
            <p:cNvPicPr preferRelativeResize="0"/>
            <p:nvPr/>
          </p:nvPicPr>
          <p:blipFill>
            <a:blip r:embed="rId3">
              <a:alphaModFix/>
            </a:blip>
            <a:stretch>
              <a:fillRect/>
            </a:stretch>
          </p:blipFill>
          <p:spPr>
            <a:xfrm flipH="1" rot="-5400000">
              <a:off x="4970264" y="1147399"/>
              <a:ext cx="5790674" cy="4574851"/>
            </a:xfrm>
            <a:prstGeom prst="rect">
              <a:avLst/>
            </a:prstGeom>
            <a:noFill/>
            <a:ln>
              <a:noFill/>
            </a:ln>
          </p:spPr>
        </p:pic>
        <p:pic>
          <p:nvPicPr>
            <p:cNvPr id="176" name="Google Shape;176;p8"/>
            <p:cNvPicPr preferRelativeResize="0"/>
            <p:nvPr/>
          </p:nvPicPr>
          <p:blipFill>
            <a:blip r:embed="rId4">
              <a:alphaModFix/>
            </a:blip>
            <a:stretch>
              <a:fillRect/>
            </a:stretch>
          </p:blipFill>
          <p:spPr>
            <a:xfrm rot="5400000">
              <a:off x="-1951389" y="-747725"/>
              <a:ext cx="5863951" cy="3836752"/>
            </a:xfrm>
            <a:prstGeom prst="rect">
              <a:avLst/>
            </a:prstGeom>
            <a:noFill/>
            <a:ln>
              <a:noFill/>
            </a:ln>
          </p:spPr>
        </p:pic>
        <p:sp>
          <p:nvSpPr>
            <p:cNvPr id="177" name="Google Shape;177;p8"/>
            <p:cNvSpPr/>
            <p:nvPr/>
          </p:nvSpPr>
          <p:spPr>
            <a:xfrm flipH="1" rot="5939672">
              <a:off x="6277713" y="2361520"/>
              <a:ext cx="4019020" cy="297244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8" name="Google Shape;178;p8"/>
            <p:cNvSpPr/>
            <p:nvPr/>
          </p:nvSpPr>
          <p:spPr>
            <a:xfrm flipH="1" rot="5939672">
              <a:off x="6603238" y="2626770"/>
              <a:ext cx="4019020" cy="297244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79" name="Google Shape;179;p8"/>
            <p:cNvPicPr preferRelativeResize="0"/>
            <p:nvPr/>
          </p:nvPicPr>
          <p:blipFill>
            <a:blip r:embed="rId4">
              <a:alphaModFix/>
            </a:blip>
            <a:stretch>
              <a:fillRect/>
            </a:stretch>
          </p:blipFill>
          <p:spPr>
            <a:xfrm rot="5400000">
              <a:off x="-2374714" y="-1276875"/>
              <a:ext cx="5863951" cy="3836752"/>
            </a:xfrm>
            <a:prstGeom prst="rect">
              <a:avLst/>
            </a:prstGeom>
            <a:noFill/>
            <a:ln>
              <a:noFill/>
            </a:ln>
          </p:spPr>
        </p:pic>
        <p:sp>
          <p:nvSpPr>
            <p:cNvPr id="180" name="Google Shape;180;p8"/>
            <p:cNvSpPr/>
            <p:nvPr/>
          </p:nvSpPr>
          <p:spPr>
            <a:xfrm flipH="1" rot="-5400000">
              <a:off x="-1786696" y="-1834252"/>
              <a:ext cx="5211485" cy="3854388"/>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 name="Google Shape;181;p8"/>
            <p:cNvSpPr/>
            <p:nvPr/>
          </p:nvSpPr>
          <p:spPr>
            <a:xfrm flipH="1" rot="-5400000">
              <a:off x="-2134421" y="-2166852"/>
              <a:ext cx="5211485" cy="3854388"/>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2" name="Shape 182"/>
        <p:cNvGrpSpPr/>
        <p:nvPr/>
      </p:nvGrpSpPr>
      <p:grpSpPr>
        <a:xfrm>
          <a:off x="0" y="0"/>
          <a:ext cx="0" cy="0"/>
          <a:chOff x="0" y="0"/>
          <a:chExt cx="0" cy="0"/>
        </a:xfrm>
      </p:grpSpPr>
      <p:pic>
        <p:nvPicPr>
          <p:cNvPr id="183" name="Google Shape;183;p9"/>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184" name="Google Shape;184;p9"/>
          <p:cNvGrpSpPr/>
          <p:nvPr/>
        </p:nvGrpSpPr>
        <p:grpSpPr>
          <a:xfrm>
            <a:off x="-305199" y="-1120803"/>
            <a:ext cx="11426039" cy="7459266"/>
            <a:chOff x="-305199" y="-1120803"/>
            <a:chExt cx="11426039" cy="7459266"/>
          </a:xfrm>
        </p:grpSpPr>
        <p:pic>
          <p:nvPicPr>
            <p:cNvPr id="185" name="Google Shape;185;p9"/>
            <p:cNvPicPr preferRelativeResize="0"/>
            <p:nvPr/>
          </p:nvPicPr>
          <p:blipFill rotWithShape="1">
            <a:blip r:embed="rId3">
              <a:alphaModFix amt="35000"/>
            </a:blip>
            <a:srcRect b="15233" l="0" r="35732" t="21531"/>
            <a:stretch/>
          </p:blipFill>
          <p:spPr>
            <a:xfrm flipH="1">
              <a:off x="-305199" y="639613"/>
              <a:ext cx="8422149" cy="5698851"/>
            </a:xfrm>
            <a:prstGeom prst="rect">
              <a:avLst/>
            </a:prstGeom>
            <a:noFill/>
            <a:ln>
              <a:noFill/>
            </a:ln>
          </p:spPr>
        </p:pic>
        <p:grpSp>
          <p:nvGrpSpPr>
            <p:cNvPr id="186" name="Google Shape;186;p9"/>
            <p:cNvGrpSpPr/>
            <p:nvPr/>
          </p:nvGrpSpPr>
          <p:grpSpPr>
            <a:xfrm>
              <a:off x="6510507" y="-1120803"/>
              <a:ext cx="4610333" cy="3016650"/>
              <a:chOff x="6283682" y="-1347578"/>
              <a:chExt cx="4610333" cy="3016650"/>
            </a:xfrm>
          </p:grpSpPr>
          <p:pic>
            <p:nvPicPr>
              <p:cNvPr id="187" name="Google Shape;187;p9"/>
              <p:cNvPicPr preferRelativeResize="0"/>
              <p:nvPr/>
            </p:nvPicPr>
            <p:blipFill>
              <a:blip r:embed="rId4">
                <a:alphaModFix/>
              </a:blip>
              <a:stretch>
                <a:fillRect/>
              </a:stretch>
            </p:blipFill>
            <p:spPr>
              <a:xfrm rot="10800000">
                <a:off x="6283682" y="-524615"/>
                <a:ext cx="3809951" cy="2112275"/>
              </a:xfrm>
              <a:prstGeom prst="rect">
                <a:avLst/>
              </a:prstGeom>
              <a:noFill/>
              <a:ln>
                <a:noFill/>
              </a:ln>
            </p:spPr>
          </p:pic>
          <p:pic>
            <p:nvPicPr>
              <p:cNvPr id="188" name="Google Shape;188;p9"/>
              <p:cNvPicPr preferRelativeResize="0"/>
              <p:nvPr/>
            </p:nvPicPr>
            <p:blipFill>
              <a:blip r:embed="rId4">
                <a:alphaModFix/>
              </a:blip>
              <a:stretch>
                <a:fillRect/>
              </a:stretch>
            </p:blipFill>
            <p:spPr>
              <a:xfrm rot="10800000">
                <a:off x="6603007" y="-909165"/>
                <a:ext cx="3809951" cy="2112275"/>
              </a:xfrm>
              <a:prstGeom prst="rect">
                <a:avLst/>
              </a:prstGeom>
              <a:noFill/>
              <a:ln>
                <a:noFill/>
              </a:ln>
            </p:spPr>
          </p:pic>
          <p:sp>
            <p:nvSpPr>
              <p:cNvPr id="189" name="Google Shape;189;p9"/>
              <p:cNvSpPr/>
              <p:nvPr/>
            </p:nvSpPr>
            <p:spPr>
              <a:xfrm flipH="1" rot="-242005">
                <a:off x="7136647" y="-1014733"/>
                <a:ext cx="3468129" cy="256501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9"/>
              <p:cNvSpPr/>
              <p:nvPr/>
            </p:nvSpPr>
            <p:spPr>
              <a:xfrm flipH="1" rot="-242005">
                <a:off x="7339972" y="-1228783"/>
                <a:ext cx="3468129" cy="256501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91" name="Google Shape;191;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2" name="Google Shape;19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93" name="Google Shape;193;p9"/>
          <p:cNvGrpSpPr/>
          <p:nvPr/>
        </p:nvGrpSpPr>
        <p:grpSpPr>
          <a:xfrm>
            <a:off x="341147" y="149487"/>
            <a:ext cx="8605406" cy="4787643"/>
            <a:chOff x="341147" y="149487"/>
            <a:chExt cx="8605406" cy="4787643"/>
          </a:xfrm>
        </p:grpSpPr>
        <p:sp>
          <p:nvSpPr>
            <p:cNvPr id="194" name="Google Shape;194;p9"/>
            <p:cNvSpPr/>
            <p:nvPr/>
          </p:nvSpPr>
          <p:spPr>
            <a:xfrm>
              <a:off x="8513034" y="118910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 name="Google Shape;195;p9"/>
            <p:cNvSpPr/>
            <p:nvPr/>
          </p:nvSpPr>
          <p:spPr>
            <a:xfrm>
              <a:off x="341147" y="382459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 name="Google Shape;196;p9"/>
            <p:cNvSpPr/>
            <p:nvPr/>
          </p:nvSpPr>
          <p:spPr>
            <a:xfrm>
              <a:off x="1447053" y="475152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7" name="Google Shape;197;p9"/>
            <p:cNvSpPr/>
            <p:nvPr/>
          </p:nvSpPr>
          <p:spPr>
            <a:xfrm>
              <a:off x="2374679" y="47515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8" name="Google Shape;198;p9"/>
            <p:cNvSpPr/>
            <p:nvPr/>
          </p:nvSpPr>
          <p:spPr>
            <a:xfrm>
              <a:off x="4879693" y="149487"/>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9" name="Google Shape;199;p9"/>
            <p:cNvSpPr/>
            <p:nvPr/>
          </p:nvSpPr>
          <p:spPr>
            <a:xfrm>
              <a:off x="4193862" y="16943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 name="Google Shape;200;p9"/>
            <p:cNvSpPr/>
            <p:nvPr/>
          </p:nvSpPr>
          <p:spPr>
            <a:xfrm>
              <a:off x="8532000" y="2452426"/>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1" name="Google Shape;201;p9"/>
            <p:cNvSpPr/>
            <p:nvPr/>
          </p:nvSpPr>
          <p:spPr>
            <a:xfrm>
              <a:off x="8852653" y="289605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2" name="Google Shape;202;p9"/>
            <p:cNvSpPr/>
            <p:nvPr/>
          </p:nvSpPr>
          <p:spPr>
            <a:xfrm>
              <a:off x="436635" y="4332447"/>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3" name="Shape 203"/>
        <p:cNvGrpSpPr/>
        <p:nvPr/>
      </p:nvGrpSpPr>
      <p:grpSpPr>
        <a:xfrm>
          <a:off x="0" y="0"/>
          <a:ext cx="0" cy="0"/>
          <a:chOff x="0" y="0"/>
          <a:chExt cx="0" cy="0"/>
        </a:xfrm>
      </p:grpSpPr>
      <p:pic>
        <p:nvPicPr>
          <p:cNvPr id="204" name="Google Shape;204;p10"/>
          <p:cNvPicPr preferRelativeResize="0"/>
          <p:nvPr/>
        </p:nvPicPr>
        <p:blipFill>
          <a:blip r:embed="rId2">
            <a:alphaModFix/>
          </a:blip>
          <a:stretch>
            <a:fillRect/>
          </a:stretch>
        </p:blipFill>
        <p:spPr>
          <a:xfrm>
            <a:off x="75" y="9218"/>
            <a:ext cx="9143998" cy="5125063"/>
          </a:xfrm>
          <a:prstGeom prst="rect">
            <a:avLst/>
          </a:prstGeom>
          <a:noFill/>
          <a:ln>
            <a:noFill/>
          </a:ln>
        </p:spPr>
      </p:pic>
      <p:sp>
        <p:nvSpPr>
          <p:cNvPr id="205" name="Google Shape;205;p10"/>
          <p:cNvSpPr/>
          <p:nvPr>
            <p:ph idx="2" type="pic"/>
          </p:nvPr>
        </p:nvSpPr>
        <p:spPr>
          <a:xfrm>
            <a:off x="0" y="0"/>
            <a:ext cx="9144000" cy="5152800"/>
          </a:xfrm>
          <a:prstGeom prst="rect">
            <a:avLst/>
          </a:prstGeom>
          <a:noFill/>
          <a:ln>
            <a:noFill/>
          </a:ln>
        </p:spPr>
      </p:sp>
      <p:sp>
        <p:nvSpPr>
          <p:cNvPr id="206" name="Google Shape;206;p10"/>
          <p:cNvSpPr txBox="1"/>
          <p:nvPr>
            <p:ph type="title"/>
          </p:nvPr>
        </p:nvSpPr>
        <p:spPr>
          <a:xfrm>
            <a:off x="1640850" y="4014450"/>
            <a:ext cx="58623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3.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1pPr>
            <a:lvl2pPr lvl="1"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2pPr>
            <a:lvl3pPr lvl="2"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3pPr>
            <a:lvl4pPr lvl="3"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4pPr>
            <a:lvl5pPr lvl="4"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5pPr>
            <a:lvl6pPr lvl="5"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6pPr>
            <a:lvl7pPr lvl="6"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7pPr>
            <a:lvl8pPr lvl="7"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8pPr>
            <a:lvl9pPr lvl="8"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1pPr>
            <a:lvl2pPr indent="-304800" lvl="1" marL="9144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2pPr>
            <a:lvl3pPr indent="-304800" lvl="2" marL="13716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3pPr>
            <a:lvl4pPr indent="-304800" lvl="3" marL="1828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4pPr>
            <a:lvl5pPr indent="-304800" lvl="4" marL="22860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5pPr>
            <a:lvl6pPr indent="-304800" lvl="5" marL="27432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6pPr>
            <a:lvl7pPr indent="-304800" lvl="6" marL="32004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7pPr>
            <a:lvl8pPr indent="-304800" lvl="7" marL="36576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8pPr>
            <a:lvl9pPr indent="-304800" lvl="8" marL="411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24" name="Shape 524"/>
        <p:cNvGrpSpPr/>
        <p:nvPr/>
      </p:nvGrpSpPr>
      <p:grpSpPr>
        <a:xfrm>
          <a:off x="0" y="0"/>
          <a:ext cx="0" cy="0"/>
          <a:chOff x="0" y="0"/>
          <a:chExt cx="0" cy="0"/>
        </a:xfrm>
      </p:grpSpPr>
      <p:sp>
        <p:nvSpPr>
          <p:cNvPr id="525" name="Google Shape;525;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26" name="Google Shape;526;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hyperlink" Target="https://www.flaticon.com/?utm_source=slidesgo_template&amp;utm_medium=referral-link&amp;utm_campaign=promo-slide&amp;utm_term=slidesgo&amp;utm_content=flaticon" TargetMode="External"/><Relationship Id="rId10" Type="http://schemas.openxmlformats.org/officeDocument/2006/relationships/hyperlink" Target="https://www.freepik.com/?utm_source=slidesgo_template&amp;utm_medium=referral-link&amp;utm_campaign=promo-slide&amp;utm_term=slidesgo&amp;utm_content=freepik"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slide" Target="/ppt/slides/slide31.xml"/><Relationship Id="rId4" Type="http://schemas.openxmlformats.org/officeDocument/2006/relationships/slide" Target="/ppt/slides/slide30.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 Id="rId5" Type="http://schemas.openxmlformats.org/officeDocument/2006/relationships/slide" Target="/ppt/slides/slide28.xml"/><Relationship Id="rId6" Type="http://schemas.openxmlformats.org/officeDocument/2006/relationships/hyperlink" Target="https://slidesgo.com/pt/slidesgo-school/dicas-de-apresentacao/como-editar-os-slides-mestres-em-nossos-modelos" TargetMode="External"/><Relationship Id="rId7" Type="http://schemas.openxmlformats.org/officeDocument/2006/relationships/hyperlink" Target="https://bit.ly/3A1uf1Q" TargetMode="External"/><Relationship Id="rId8" Type="http://schemas.openxmlformats.org/officeDocument/2006/relationships/hyperlink" Target="http://bit.ly/30B07Gq"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docs.google.com/spreadsheets/d/1sfwvsTTgm_0nMDf0i-zZl78-LbPEX9gfgVP2Y-yy8q8/copy"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docs.google.com/spreadsheets/d/1sfwvsTTgm_0nMDf0i-zZl78-LbPEX9gfgVP2Y-yy8q8/copy" TargetMode="Externa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www.freepik.com/free-vector/bright-gradient-abstract-wallpaper_18952606.htm/?utm_source=slidesgo_template&amp;utm_medium=referral-link&amp;utm_campaign=sg_resources&amp;utm_content=freepik" TargetMode="External"/><Relationship Id="rId4"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www.freepik.com/free-vector/gradient-black-background-with-wavy-lines_19852128.htm/?utm_source=slidesgo_template&amp;utm_medium=referral-link&amp;utm_campaign=sg_resources&amp;utm_content=freepik" TargetMode="External"/><Relationship Id="rId4" Type="http://schemas.openxmlformats.org/officeDocument/2006/relationships/hyperlink" Target="https://www.freepik.com/free-photo/front-view-business-people-meeting_7030961.htm/?utm_source=slidesgo_template&amp;utm_medium=referral-link&amp;utm_campaign=sg_resources&amp;utm_content=freepik" TargetMode="External"/><Relationship Id="rId5" Type="http://schemas.openxmlformats.org/officeDocument/2006/relationships/hyperlink" Target="https://www.flaticon.com/packs/strategy-65/?utm_source=slidesgo_template&amp;utm_medium=referral-link&amp;utm_campaign=sg_resources&amp;utm_content=flatic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About The Final Presentation Guidelines </a:t>
            </a:r>
            <a:endParaRPr/>
          </a:p>
        </p:txBody>
      </p:sp>
      <p:sp>
        <p:nvSpPr>
          <p:cNvPr id="535" name="Google Shape;535;p26"/>
          <p:cNvSpPr txBox="1"/>
          <p:nvPr>
            <p:ph idx="1" type="subTitle"/>
          </p:nvPr>
        </p:nvSpPr>
        <p:spPr>
          <a:xfrm>
            <a:off x="458875" y="1017725"/>
            <a:ext cx="7758900" cy="3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200"/>
              <a:t>The PowerPoint presentation is to be submitted before the start of the final meeting time!</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pt-BR" sz="1200"/>
              <a:t>8 to 10 minutes max (for team presentation)</a:t>
            </a:r>
            <a:endParaRPr sz="1200"/>
          </a:p>
          <a:p>
            <a:pPr indent="-304800" lvl="0" marL="457200" rtl="0" algn="l">
              <a:spcBef>
                <a:spcPts val="0"/>
              </a:spcBef>
              <a:spcAft>
                <a:spcPts val="0"/>
              </a:spcAft>
              <a:buSzPts val="1200"/>
              <a:buChar char="●"/>
            </a:pPr>
            <a:r>
              <a:rPr lang="pt-BR" sz="1200"/>
              <a:t>1 minute for Q&amp;A (at the end)</a:t>
            </a:r>
            <a:endParaRPr sz="1200"/>
          </a:p>
          <a:p>
            <a:pPr indent="0" lvl="0" marL="457200" rtl="0" algn="l">
              <a:spcBef>
                <a:spcPts val="0"/>
              </a:spcBef>
              <a:spcAft>
                <a:spcPts val="0"/>
              </a:spcAft>
              <a:buNone/>
            </a:pPr>
            <a:r>
              <a:t/>
            </a:r>
            <a:endParaRPr sz="1200" u="sng"/>
          </a:p>
          <a:p>
            <a:pPr indent="-304800" lvl="0" marL="457200" rtl="0" algn="l">
              <a:spcBef>
                <a:spcPts val="0"/>
              </a:spcBef>
              <a:spcAft>
                <a:spcPts val="0"/>
              </a:spcAft>
              <a:buSzPts val="1200"/>
              <a:buChar char="●"/>
            </a:pPr>
            <a:r>
              <a:rPr lang="pt-BR" sz="1200" u="sng"/>
              <a:t>Introduce the Team and the product </a:t>
            </a:r>
            <a:endParaRPr sz="1200" u="sng"/>
          </a:p>
          <a:p>
            <a:pPr indent="-304800" lvl="0" marL="457200" rtl="0" algn="l">
              <a:spcBef>
                <a:spcPts val="0"/>
              </a:spcBef>
              <a:spcAft>
                <a:spcPts val="0"/>
              </a:spcAft>
              <a:buSzPts val="1200"/>
              <a:buChar char="●"/>
            </a:pPr>
            <a:r>
              <a:rPr lang="pt-BR" sz="1200" u="sng"/>
              <a:t>Teammates (briefly describe what area each member worked on)</a:t>
            </a:r>
            <a:endParaRPr sz="1200" u="sng"/>
          </a:p>
          <a:p>
            <a:pPr indent="-304800" lvl="0" marL="457200" rtl="0" algn="l">
              <a:spcBef>
                <a:spcPts val="0"/>
              </a:spcBef>
              <a:spcAft>
                <a:spcPts val="0"/>
              </a:spcAft>
              <a:buSzPts val="1200"/>
              <a:buChar char="●"/>
            </a:pPr>
            <a:r>
              <a:rPr lang="pt-BR" sz="1200" u="sng"/>
              <a:t>Have a vision statement (remember those things that a vision statement contains)</a:t>
            </a:r>
            <a:endParaRPr sz="1200" u="sng"/>
          </a:p>
          <a:p>
            <a:pPr indent="-304800" lvl="0" marL="457200" rtl="0" algn="l">
              <a:spcBef>
                <a:spcPts val="0"/>
              </a:spcBef>
              <a:spcAft>
                <a:spcPts val="0"/>
              </a:spcAft>
              <a:buSzPts val="1200"/>
              <a:buChar char="●"/>
            </a:pPr>
            <a:r>
              <a:rPr lang="pt-BR" sz="1200" u="sng"/>
              <a:t>Talk about the main features of the produc</a:t>
            </a:r>
            <a:r>
              <a:rPr lang="pt-BR" sz="1200"/>
              <a:t>t</a:t>
            </a:r>
            <a:endParaRPr sz="1200"/>
          </a:p>
          <a:p>
            <a:pPr indent="-304800" lvl="0" marL="457200" rtl="0" algn="l">
              <a:spcBef>
                <a:spcPts val="0"/>
              </a:spcBef>
              <a:spcAft>
                <a:spcPts val="0"/>
              </a:spcAft>
              <a:buSzPts val="1200"/>
              <a:buChar char="●"/>
            </a:pPr>
            <a:r>
              <a:rPr lang="pt-BR" sz="1200" u="sng"/>
              <a:t>List features and the goal of the product</a:t>
            </a:r>
            <a:endParaRPr sz="1200" u="sng"/>
          </a:p>
          <a:p>
            <a:pPr indent="-304800" lvl="0" marL="457200" rtl="0" algn="l">
              <a:spcBef>
                <a:spcPts val="0"/>
              </a:spcBef>
              <a:spcAft>
                <a:spcPts val="0"/>
              </a:spcAft>
              <a:buSzPts val="1200"/>
              <a:buChar char="●"/>
            </a:pPr>
            <a:r>
              <a:rPr lang="pt-BR" sz="1200"/>
              <a:t>Have a designated person to keep track of a timer</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pt-BR" sz="1200"/>
              <a:t>Make it sales like with enthusiasm</a:t>
            </a:r>
            <a:endParaRPr sz="1200"/>
          </a:p>
          <a:p>
            <a:pPr indent="-304800" lvl="0" marL="457200" rtl="0" algn="l">
              <a:spcBef>
                <a:spcPts val="0"/>
              </a:spcBef>
              <a:spcAft>
                <a:spcPts val="0"/>
              </a:spcAft>
              <a:buSzPts val="1200"/>
              <a:buChar char="●"/>
            </a:pPr>
            <a:r>
              <a:rPr lang="pt-BR" sz="1200"/>
              <a:t>Speak to the class and not the screen</a:t>
            </a:r>
            <a:endParaRPr sz="1200"/>
          </a:p>
          <a:p>
            <a:pPr indent="-304800" lvl="0" marL="457200" rtl="0" algn="l">
              <a:spcBef>
                <a:spcPts val="0"/>
              </a:spcBef>
              <a:spcAft>
                <a:spcPts val="0"/>
              </a:spcAft>
              <a:buSzPts val="1200"/>
              <a:buChar char="●"/>
            </a:pPr>
            <a:r>
              <a:rPr lang="pt-BR" sz="1200"/>
              <a:t>No need to talk about project progress (i.e. no need to show code because you have to treat this as if customers are looking at your product)</a:t>
            </a:r>
            <a:endParaRPr sz="1200"/>
          </a:p>
          <a:p>
            <a:pPr indent="-304800" lvl="0" marL="457200" rtl="0" algn="l">
              <a:spcBef>
                <a:spcPts val="0"/>
              </a:spcBef>
              <a:spcAft>
                <a:spcPts val="0"/>
              </a:spcAft>
              <a:buSzPts val="1200"/>
              <a:buChar char="●"/>
            </a:pPr>
            <a:r>
              <a:rPr lang="pt-BR" sz="1200"/>
              <a:t>Have a backup a plan (in case live demo doesn’t work) should the internet go out... i.e. create a short video of application usage as a backup plan</a:t>
            </a:r>
            <a:endParaRPr sz="1200"/>
          </a:p>
          <a:p>
            <a:pPr indent="-304800" lvl="0" marL="457200" rtl="0" algn="l">
              <a:spcBef>
                <a:spcPts val="0"/>
              </a:spcBef>
              <a:spcAft>
                <a:spcPts val="0"/>
              </a:spcAft>
              <a:buSzPts val="1200"/>
              <a:buChar char="●"/>
            </a:pPr>
            <a:r>
              <a:rPr lang="pt-BR" sz="1200"/>
              <a:t>Plan on inviting classmates to access your application (if not possible, then make the users be within the team)</a:t>
            </a:r>
            <a:endParaRPr sz="1200"/>
          </a:p>
        </p:txBody>
      </p:sp>
      <p:sp>
        <p:nvSpPr>
          <p:cNvPr id="536" name="Google Shape;536;p26"/>
          <p:cNvSpPr txBox="1"/>
          <p:nvPr/>
        </p:nvSpPr>
        <p:spPr>
          <a:xfrm>
            <a:off x="6655375" y="1463725"/>
            <a:ext cx="15624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Didact Gothic"/>
                <a:ea typeface="Didact Gothic"/>
                <a:cs typeface="Didact Gothic"/>
                <a:sym typeface="Didact Gothic"/>
              </a:rPr>
              <a:t>** UNDERLINED TEXT IS COMPLETED,</a:t>
            </a:r>
            <a:endParaRPr sz="1200">
              <a:solidFill>
                <a:schemeClr val="dk1"/>
              </a:solidFill>
              <a:latin typeface="Didact Gothic"/>
              <a:ea typeface="Didact Gothic"/>
              <a:cs typeface="Didact Gothic"/>
              <a:sym typeface="Didact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5"/>
          <p:cNvSpPr txBox="1"/>
          <p:nvPr>
            <p:ph type="title"/>
          </p:nvPr>
        </p:nvSpPr>
        <p:spPr>
          <a:xfrm>
            <a:off x="1095625" y="3504950"/>
            <a:ext cx="5607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Authentication</a:t>
            </a:r>
            <a:endParaRPr/>
          </a:p>
        </p:txBody>
      </p:sp>
      <p:sp>
        <p:nvSpPr>
          <p:cNvPr id="620" name="Google Shape;620;p35"/>
          <p:cNvSpPr txBox="1"/>
          <p:nvPr>
            <p:ph idx="2" type="title"/>
          </p:nvPr>
        </p:nvSpPr>
        <p:spPr>
          <a:xfrm>
            <a:off x="1095625" y="2739350"/>
            <a:ext cx="12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05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6"/>
          <p:cNvSpPr txBox="1"/>
          <p:nvPr>
            <p:ph type="title"/>
          </p:nvPr>
        </p:nvSpPr>
        <p:spPr>
          <a:xfrm>
            <a:off x="1095625" y="3504950"/>
            <a:ext cx="5607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SMS Notification</a:t>
            </a:r>
            <a:endParaRPr/>
          </a:p>
        </p:txBody>
      </p:sp>
      <p:sp>
        <p:nvSpPr>
          <p:cNvPr id="626" name="Google Shape;626;p36"/>
          <p:cNvSpPr txBox="1"/>
          <p:nvPr>
            <p:ph idx="2" type="title"/>
          </p:nvPr>
        </p:nvSpPr>
        <p:spPr>
          <a:xfrm>
            <a:off x="1095625" y="2739350"/>
            <a:ext cx="12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06</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7"/>
          <p:cNvSpPr txBox="1"/>
          <p:nvPr>
            <p:ph type="title"/>
          </p:nvPr>
        </p:nvSpPr>
        <p:spPr>
          <a:xfrm>
            <a:off x="1095625" y="3504950"/>
            <a:ext cx="5607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Demo</a:t>
            </a:r>
            <a:endParaRPr/>
          </a:p>
        </p:txBody>
      </p:sp>
      <p:sp>
        <p:nvSpPr>
          <p:cNvPr id="632" name="Google Shape;632;p37"/>
          <p:cNvSpPr txBox="1"/>
          <p:nvPr>
            <p:ph idx="2" type="title"/>
          </p:nvPr>
        </p:nvSpPr>
        <p:spPr>
          <a:xfrm>
            <a:off x="1095625" y="2739350"/>
            <a:ext cx="250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Lastly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Conteúdo deste modelo</a:t>
            </a:r>
            <a:endParaRPr/>
          </a:p>
        </p:txBody>
      </p:sp>
      <p:sp>
        <p:nvSpPr>
          <p:cNvPr id="638" name="Google Shape;638;p38"/>
          <p:cNvSpPr txBox="1"/>
          <p:nvPr>
            <p:ph idx="1" type="body"/>
          </p:nvPr>
        </p:nvSpPr>
        <p:spPr>
          <a:xfrm>
            <a:off x="720000" y="1139551"/>
            <a:ext cx="7704000" cy="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Você pode excluir este slide quando terminar de editar o modelo</a:t>
            </a:r>
            <a:endParaRPr/>
          </a:p>
        </p:txBody>
      </p:sp>
      <p:graphicFrame>
        <p:nvGraphicFramePr>
          <p:cNvPr id="639" name="Google Shape;639;p38"/>
          <p:cNvGraphicFramePr/>
          <p:nvPr/>
        </p:nvGraphicFramePr>
        <p:xfrm>
          <a:off x="719988" y="1501590"/>
          <a:ext cx="3000000" cy="3000000"/>
        </p:xfrm>
        <a:graphic>
          <a:graphicData uri="http://schemas.openxmlformats.org/drawingml/2006/table">
            <a:tbl>
              <a:tblPr>
                <a:noFill/>
                <a:tableStyleId>{FCC6C357-2410-488D-95FF-028B59253265}</a:tableStyleId>
              </a:tblPr>
              <a:tblGrid>
                <a:gridCol w="1772750"/>
                <a:gridCol w="5931250"/>
              </a:tblGrid>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extLst>
                              <a:ext uri="{A12FA001-AC4F-418D-AE19-62706E023703}">
                                <ahyp:hlinkClr val="tx"/>
                              </a:ext>
                            </a:extLst>
                          </a:hlinkClick>
                        </a:rPr>
                        <a:t>Fontes</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pt-BR" sz="1100">
                          <a:solidFill>
                            <a:schemeClr val="dk1"/>
                          </a:solidFill>
                          <a:latin typeface="Didact Gothic"/>
                          <a:ea typeface="Didact Gothic"/>
                          <a:cs typeface="Didact Gothic"/>
                          <a:sym typeface="Didact Gothic"/>
                        </a:rPr>
                        <a:t>Para visualizar este modelo no PowerPoint com as fontes corretas, baixe e instale em seu computador as fontes que usamos</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ction="ppaction://hlinksldjump" r:id="rId3">
                            <a:extLst>
                              <a:ext uri="{A12FA001-AC4F-418D-AE19-62706E023703}">
                                <ahyp:hlinkClr val="tx"/>
                              </a:ext>
                            </a:extLst>
                          </a:hlinkClick>
                        </a:rPr>
                        <a:t>Recursos usados</a:t>
                      </a:r>
                      <a:r>
                        <a:rPr lang="pt-BR" sz="1100">
                          <a:solidFill>
                            <a:schemeClr val="dk1"/>
                          </a:solidFill>
                          <a:latin typeface="Didact Gothic"/>
                          <a:ea typeface="Didact Gothic"/>
                          <a:cs typeface="Didact Gothic"/>
                          <a:sym typeface="Didact Gothic"/>
                        </a:rPr>
                        <a:t> e </a:t>
                      </a:r>
                      <a:r>
                        <a:rPr b="1" lang="pt-BR" sz="1100" u="sng">
                          <a:solidFill>
                            <a:schemeClr val="dk1"/>
                          </a:solidFill>
                          <a:latin typeface="Didact Gothic"/>
                          <a:ea typeface="Didact Gothic"/>
                          <a:cs typeface="Didact Gothic"/>
                          <a:sym typeface="Didact Gothic"/>
                          <a:hlinkClick action="ppaction://hlinksldjump" r:id="rId4">
                            <a:extLst>
                              <a:ext uri="{A12FA001-AC4F-418D-AE19-62706E023703}">
                                <ahyp:hlinkClr val="tx"/>
                              </a:ext>
                            </a:extLst>
                          </a:hlinkClick>
                        </a:rPr>
                        <a:t>alternativos</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pt-BR" sz="1100">
                          <a:solidFill>
                            <a:schemeClr val="dk1"/>
                          </a:solidFill>
                          <a:latin typeface="Didact Gothic"/>
                          <a:ea typeface="Didact Gothic"/>
                          <a:cs typeface="Didact Gothic"/>
                          <a:sym typeface="Didact Gothic"/>
                        </a:rPr>
                        <a:t>Recursos gráficos que combinam com o estilo do modelo</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ction="ppaction://hlinksldjump" r:id="rId5">
                            <a:extLst>
                              <a:ext uri="{A12FA001-AC4F-418D-AE19-62706E023703}">
                                <ahyp:hlinkClr val="tx"/>
                              </a:ext>
                            </a:extLst>
                          </a:hlinkClick>
                        </a:rPr>
                        <a:t>Slide de agradecimento</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pt-BR" sz="1100">
                          <a:solidFill>
                            <a:schemeClr val="dk1"/>
                          </a:solidFill>
                          <a:latin typeface="Didact Gothic"/>
                          <a:ea typeface="Didact Gothic"/>
                          <a:cs typeface="Didact Gothic"/>
                          <a:sym typeface="Didact Gothic"/>
                        </a:rPr>
                        <a:t>Você deve manter esse slide para nos dar os devidos créditos pelo nosso design</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extLst>
                              <a:ext uri="{A12FA001-AC4F-418D-AE19-62706E023703}">
                                <ahyp:hlinkClr val="tx"/>
                              </a:ext>
                            </a:extLst>
                          </a:hlinkClick>
                        </a:rPr>
                        <a:t>Cores</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pt-BR" sz="1100">
                          <a:solidFill>
                            <a:schemeClr val="dk1"/>
                          </a:solidFill>
                          <a:latin typeface="Didact Gothic"/>
                          <a:ea typeface="Didact Gothic"/>
                          <a:cs typeface="Didact Gothic"/>
                          <a:sym typeface="Didact Gothic"/>
                        </a:rPr>
                        <a:t>Cores usadas neste modelo</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extLst>
                              <a:ext uri="{A12FA001-AC4F-418D-AE19-62706E023703}">
                                <ahyp:hlinkClr val="tx"/>
                              </a:ext>
                            </a:extLst>
                          </a:hlinkClick>
                        </a:rPr>
                        <a:t>Recursos infográficos</a:t>
                      </a:r>
                      <a:r>
                        <a:rPr lang="pt-BR" sz="1100">
                          <a:solidFill>
                            <a:schemeClr val="dk1"/>
                          </a:solidFill>
                          <a:latin typeface="Didact Gothic"/>
                          <a:ea typeface="Didact Gothic"/>
                          <a:cs typeface="Didact Gothic"/>
                          <a:sym typeface="Didact Gothic"/>
                        </a:rPr>
                        <a:t> e </a:t>
                      </a:r>
                      <a:r>
                        <a:rPr b="1" lang="pt-BR" sz="1100" u="sng">
                          <a:solidFill>
                            <a:schemeClr val="dk1"/>
                          </a:solidFill>
                          <a:latin typeface="Didact Gothic"/>
                          <a:ea typeface="Didact Gothic"/>
                          <a:cs typeface="Didact Gothic"/>
                          <a:sym typeface="Didact Gothic"/>
                          <a:hlinkClick>
                            <a:extLst>
                              <a:ext uri="{A12FA001-AC4F-418D-AE19-62706E023703}">
                                <ahyp:hlinkClr val="tx"/>
                              </a:ext>
                            </a:extLst>
                          </a:hlinkClick>
                        </a:rPr>
                        <a:t>ícones</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100">
                          <a:solidFill>
                            <a:schemeClr val="dk1"/>
                          </a:solidFill>
                          <a:latin typeface="Didact Gothic"/>
                          <a:ea typeface="Didact Gothic"/>
                          <a:cs typeface="Didact Gothic"/>
                          <a:sym typeface="Didact Gothic"/>
                        </a:rPr>
                        <a:t>Podem ser usados neste modelo, e seu tamanho e cores podem ser editados</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000">
                <a:tc>
                  <a:txBody>
                    <a:bodyPr/>
                    <a:lstStyle/>
                    <a:p>
                      <a:pPr indent="0" lvl="0" marL="0" rtl="0" algn="l">
                        <a:spcBef>
                          <a:spcPts val="0"/>
                        </a:spcBef>
                        <a:spcAft>
                          <a:spcPts val="0"/>
                        </a:spcAft>
                        <a:buNone/>
                      </a:pPr>
                      <a:r>
                        <a:rPr lang="pt-BR" sz="1100">
                          <a:solidFill>
                            <a:schemeClr val="dk1"/>
                          </a:solidFill>
                          <a:latin typeface="Didact Gothic"/>
                          <a:ea typeface="Didact Gothic"/>
                          <a:cs typeface="Didact Gothic"/>
                          <a:sym typeface="Didact Gothic"/>
                        </a:rPr>
                        <a:t>Tema editável</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pt-BR" sz="1100">
                          <a:solidFill>
                            <a:schemeClr val="dk1"/>
                          </a:solidFill>
                          <a:latin typeface="Didact Gothic"/>
                          <a:ea typeface="Didact Gothic"/>
                          <a:cs typeface="Didact Gothic"/>
                          <a:sym typeface="Didact Gothic"/>
                        </a:rPr>
                        <a:t>Os slides mestres podem ser editados facilmente. Clique </a:t>
                      </a:r>
                      <a:r>
                        <a:rPr b="1" lang="pt-BR" sz="1100" u="sng">
                          <a:solidFill>
                            <a:schemeClr val="dk1"/>
                          </a:solidFill>
                          <a:latin typeface="Didact Gothic"/>
                          <a:ea typeface="Didact Gothic"/>
                          <a:cs typeface="Didact Gothic"/>
                          <a:sym typeface="Didact Gothic"/>
                          <a:hlinkClick r:id="rId6">
                            <a:extLst>
                              <a:ext uri="{A12FA001-AC4F-418D-AE19-62706E023703}">
                                <ahyp:hlinkClr val="tx"/>
                              </a:ext>
                            </a:extLst>
                          </a:hlinkClick>
                        </a:rPr>
                        <a:t>aqui</a:t>
                      </a:r>
                      <a:r>
                        <a:rPr lang="pt-BR" sz="1100">
                          <a:solidFill>
                            <a:schemeClr val="dk1"/>
                          </a:solidFill>
                          <a:latin typeface="Didact Gothic"/>
                          <a:ea typeface="Didact Gothic"/>
                          <a:cs typeface="Didact Gothic"/>
                          <a:sym typeface="Didact Gothic"/>
                        </a:rPr>
                        <a:t> para saber como</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640" name="Google Shape;640;p38"/>
          <p:cNvSpPr txBox="1"/>
          <p:nvPr/>
        </p:nvSpPr>
        <p:spPr>
          <a:xfrm>
            <a:off x="2238744" y="4134679"/>
            <a:ext cx="16692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Para mais informações:</a:t>
            </a:r>
            <a:br>
              <a:rPr b="1" lang="pt-BR" sz="1100">
                <a:solidFill>
                  <a:schemeClr val="dk1"/>
                </a:solidFill>
                <a:latin typeface="Didact Gothic"/>
                <a:ea typeface="Didact Gothic"/>
                <a:cs typeface="Didact Gothic"/>
                <a:sym typeface="Didact Gothic"/>
              </a:rPr>
            </a:br>
            <a:r>
              <a:rPr b="1" lang="pt-BR" sz="1100" u="sng">
                <a:solidFill>
                  <a:schemeClr val="dk1"/>
                </a:solidFill>
                <a:latin typeface="Didact Gothic"/>
                <a:ea typeface="Didact Gothic"/>
                <a:cs typeface="Didact Gothic"/>
                <a:sym typeface="Didact Gothic"/>
                <a:hlinkClick r:id="rId7">
                  <a:extLst>
                    <a:ext uri="{A12FA001-AC4F-418D-AE19-62706E023703}">
                      <ahyp:hlinkClr val="tx"/>
                    </a:ext>
                  </a:extLst>
                </a:hlinkClick>
              </a:rPr>
              <a:t>Slidesgo</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8">
                  <a:extLst>
                    <a:ext uri="{A12FA001-AC4F-418D-AE19-62706E023703}">
                      <ahyp:hlinkClr val="tx"/>
                    </a:ext>
                  </a:extLst>
                </a:hlinkClick>
              </a:rPr>
              <a:t>Blog</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9">
                  <a:extLst>
                    <a:ext uri="{A12FA001-AC4F-418D-AE19-62706E023703}">
                      <ahyp:hlinkClr val="tx"/>
                    </a:ext>
                  </a:extLst>
                </a:hlinkClick>
              </a:rPr>
              <a:t>FAQs</a:t>
            </a:r>
            <a:endParaRPr sz="1100" u="sng">
              <a:solidFill>
                <a:schemeClr val="dk1"/>
              </a:solidFill>
              <a:latin typeface="Didact Gothic"/>
              <a:ea typeface="Didact Gothic"/>
              <a:cs typeface="Didact Gothic"/>
              <a:sym typeface="Didact Gothic"/>
            </a:endParaRPr>
          </a:p>
        </p:txBody>
      </p:sp>
      <p:sp>
        <p:nvSpPr>
          <p:cNvPr id="641" name="Google Shape;641;p38"/>
          <p:cNvSpPr txBox="1"/>
          <p:nvPr/>
        </p:nvSpPr>
        <p:spPr>
          <a:xfrm>
            <a:off x="3905256" y="4134679"/>
            <a:ext cx="30000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Você pode visitar nossos projetos irmãos:</a:t>
            </a:r>
            <a:br>
              <a:rPr b="1" lang="pt-BR" sz="1100">
                <a:solidFill>
                  <a:schemeClr val="dk1"/>
                </a:solidFill>
                <a:latin typeface="Didact Gothic"/>
                <a:ea typeface="Didact Gothic"/>
                <a:cs typeface="Didact Gothic"/>
                <a:sym typeface="Didact Gothic"/>
              </a:rPr>
            </a:br>
            <a:r>
              <a:rPr b="1" lang="pt-BR" sz="1100" u="sng">
                <a:solidFill>
                  <a:schemeClr val="dk1"/>
                </a:solidFill>
                <a:latin typeface="Didact Gothic"/>
                <a:ea typeface="Didact Gothic"/>
                <a:cs typeface="Didact Gothic"/>
                <a:sym typeface="Didact Gothic"/>
                <a:hlinkClick r:id="rId10">
                  <a:extLst>
                    <a:ext uri="{A12FA001-AC4F-418D-AE19-62706E023703}">
                      <ahyp:hlinkClr val="tx"/>
                    </a:ext>
                  </a:extLst>
                </a:hlinkClick>
              </a:rPr>
              <a:t>Freepik</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11">
                  <a:extLst>
                    <a:ext uri="{A12FA001-AC4F-418D-AE19-62706E023703}">
                      <ahyp:hlinkClr val="tx"/>
                    </a:ext>
                  </a:extLst>
                </a:hlinkClick>
              </a:rPr>
              <a:t>Flaticon</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12">
                  <a:extLst>
                    <a:ext uri="{A12FA001-AC4F-418D-AE19-62706E023703}">
                      <ahyp:hlinkClr val="tx"/>
                    </a:ext>
                  </a:extLst>
                </a:hlinkClick>
              </a:rPr>
              <a:t>Storyset</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13">
                  <a:extLst>
                    <a:ext uri="{A12FA001-AC4F-418D-AE19-62706E023703}">
                      <ahyp:hlinkClr val="tx"/>
                    </a:ext>
                  </a:extLst>
                </a:hlinkClick>
              </a:rPr>
              <a:t>Wepik</a:t>
            </a:r>
            <a:r>
              <a:rPr b="1" lang="pt-BR" sz="1100">
                <a:solidFill>
                  <a:schemeClr val="dk1"/>
                </a:solidFill>
                <a:latin typeface="Didact Gothic"/>
                <a:ea typeface="Didact Gothic"/>
                <a:cs typeface="Didact Gothic"/>
                <a:sym typeface="Didact Gothic"/>
              </a:rPr>
              <a:t>| </a:t>
            </a:r>
            <a:r>
              <a:rPr b="1" lang="pt-BR" sz="1100" u="sng">
                <a:solidFill>
                  <a:schemeClr val="dk1"/>
                </a:solidFill>
                <a:latin typeface="Didact Gothic"/>
                <a:ea typeface="Didact Gothic"/>
                <a:cs typeface="Didact Gothic"/>
                <a:sym typeface="Didact Gothic"/>
                <a:hlinkClick r:id="rId14">
                  <a:extLst>
                    <a:ext uri="{A12FA001-AC4F-418D-AE19-62706E023703}">
                      <ahyp:hlinkClr val="tx"/>
                    </a:ext>
                  </a:extLst>
                </a:hlinkClick>
              </a:rPr>
              <a:t>Videvo</a:t>
            </a:r>
            <a:endParaRPr b="1" sz="1100">
              <a:solidFill>
                <a:schemeClr val="dk1"/>
              </a:solidFill>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39"/>
          <p:cNvSpPr txBox="1"/>
          <p:nvPr>
            <p:ph idx="4" type="subTitle"/>
          </p:nvPr>
        </p:nvSpPr>
        <p:spPr>
          <a:xfrm>
            <a:off x="4888488" y="2353700"/>
            <a:ext cx="25749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Nossa ideia</a:t>
            </a:r>
            <a:endParaRPr/>
          </a:p>
        </p:txBody>
      </p:sp>
      <p:sp>
        <p:nvSpPr>
          <p:cNvPr id="647" name="Google Shape;64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Introdução</a:t>
            </a:r>
            <a:endParaRPr/>
          </a:p>
        </p:txBody>
      </p:sp>
      <p:sp>
        <p:nvSpPr>
          <p:cNvPr id="648" name="Google Shape;648;p39"/>
          <p:cNvSpPr txBox="1"/>
          <p:nvPr>
            <p:ph idx="1" type="subTitle"/>
          </p:nvPr>
        </p:nvSpPr>
        <p:spPr>
          <a:xfrm>
            <a:off x="4888487" y="2711597"/>
            <a:ext cx="2574900" cy="14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parte de "nossa ideia" de um pitch deck deve incluir uma explicação de seu produto ou serviço, como ele funciona e qual é o valor para o cliente. Você também deve explicar a oportunidade de mercado para o seu produto ou serviço</a:t>
            </a:r>
            <a:endParaRPr/>
          </a:p>
        </p:txBody>
      </p:sp>
      <p:sp>
        <p:nvSpPr>
          <p:cNvPr id="649" name="Google Shape;649;p39"/>
          <p:cNvSpPr txBox="1"/>
          <p:nvPr>
            <p:ph idx="2" type="subTitle"/>
          </p:nvPr>
        </p:nvSpPr>
        <p:spPr>
          <a:xfrm>
            <a:off x="1680612" y="2711597"/>
            <a:ext cx="2574900" cy="14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introdução de sua empresa no pitch deck deve incluir uma breve visão geral de quem você é e o que você faz. Também deve incluir uma breve descrição de por que seu produto ou serviço é único e o valor que ele proporciona aos clientes</a:t>
            </a:r>
            <a:endParaRPr/>
          </a:p>
        </p:txBody>
      </p:sp>
      <p:sp>
        <p:nvSpPr>
          <p:cNvPr id="650" name="Google Shape;650;p39"/>
          <p:cNvSpPr txBox="1"/>
          <p:nvPr>
            <p:ph idx="3" type="subTitle"/>
          </p:nvPr>
        </p:nvSpPr>
        <p:spPr>
          <a:xfrm>
            <a:off x="1680612" y="2353700"/>
            <a:ext cx="25749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Nossa empresa</a:t>
            </a:r>
            <a:endParaRPr/>
          </a:p>
        </p:txBody>
      </p:sp>
      <p:grpSp>
        <p:nvGrpSpPr>
          <p:cNvPr id="651" name="Google Shape;651;p39"/>
          <p:cNvGrpSpPr/>
          <p:nvPr/>
        </p:nvGrpSpPr>
        <p:grpSpPr>
          <a:xfrm>
            <a:off x="1789916" y="1878865"/>
            <a:ext cx="383492" cy="398640"/>
            <a:chOff x="2417063" y="4438650"/>
            <a:chExt cx="366522" cy="381000"/>
          </a:xfrm>
        </p:grpSpPr>
        <p:sp>
          <p:nvSpPr>
            <p:cNvPr id="652" name="Google Shape;652;p39"/>
            <p:cNvSpPr/>
            <p:nvPr/>
          </p:nvSpPr>
          <p:spPr>
            <a:xfrm>
              <a:off x="2529173" y="4696396"/>
              <a:ext cx="78486" cy="100869"/>
            </a:xfrm>
            <a:custGeom>
              <a:rect b="b" l="l" r="r" t="t"/>
              <a:pathLst>
                <a:path extrusionOk="0" h="100869" w="78486">
                  <a:moveTo>
                    <a:pt x="0" y="0"/>
                  </a:moveTo>
                  <a:lnTo>
                    <a:pt x="0" y="100870"/>
                  </a:lnTo>
                  <a:lnTo>
                    <a:pt x="7848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3" name="Google Shape;653;p39"/>
            <p:cNvSpPr/>
            <p:nvPr/>
          </p:nvSpPr>
          <p:spPr>
            <a:xfrm>
              <a:off x="2557557" y="4573142"/>
              <a:ext cx="226028" cy="224123"/>
            </a:xfrm>
            <a:custGeom>
              <a:rect b="b" l="l" r="r" t="t"/>
              <a:pathLst>
                <a:path extrusionOk="0" h="224123" w="226028">
                  <a:moveTo>
                    <a:pt x="226028" y="0"/>
                  </a:moveTo>
                  <a:lnTo>
                    <a:pt x="106108" y="0"/>
                  </a:lnTo>
                  <a:lnTo>
                    <a:pt x="106108" y="123254"/>
                  </a:lnTo>
                  <a:lnTo>
                    <a:pt x="78486" y="123254"/>
                  </a:lnTo>
                  <a:lnTo>
                    <a:pt x="0" y="224123"/>
                  </a:lnTo>
                  <a:lnTo>
                    <a:pt x="225933" y="224123"/>
                  </a:lnTo>
                  <a:lnTo>
                    <a:pt x="163639" y="112109"/>
                  </a:lnTo>
                  <a:lnTo>
                    <a:pt x="225933"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4" name="Google Shape;654;p39"/>
            <p:cNvSpPr/>
            <p:nvPr/>
          </p:nvSpPr>
          <p:spPr>
            <a:xfrm>
              <a:off x="2495550" y="4505896"/>
              <a:ext cx="145637" cy="168306"/>
            </a:xfrm>
            <a:custGeom>
              <a:rect b="b" l="l" r="r" t="t"/>
              <a:pathLst>
                <a:path extrusionOk="0" h="168306" w="145637">
                  <a:moveTo>
                    <a:pt x="145637" y="168307"/>
                  </a:moveTo>
                  <a:lnTo>
                    <a:pt x="145637" y="0"/>
                  </a:lnTo>
                  <a:lnTo>
                    <a:pt x="0" y="0"/>
                  </a:lnTo>
                  <a:lnTo>
                    <a:pt x="0" y="168307"/>
                  </a:lnTo>
                  <a:lnTo>
                    <a:pt x="145637" y="1683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5" name="Google Shape;655;p39"/>
            <p:cNvSpPr/>
            <p:nvPr/>
          </p:nvSpPr>
          <p:spPr>
            <a:xfrm>
              <a:off x="2417063" y="4438650"/>
              <a:ext cx="67341" cy="381000"/>
            </a:xfrm>
            <a:custGeom>
              <a:rect b="b" l="l" r="r" t="t"/>
              <a:pathLst>
                <a:path extrusionOk="0" h="381000" w="67341">
                  <a:moveTo>
                    <a:pt x="33623" y="0"/>
                  </a:moveTo>
                  <a:cubicBezTo>
                    <a:pt x="15049" y="0"/>
                    <a:pt x="0" y="15050"/>
                    <a:pt x="0" y="33623"/>
                  </a:cubicBezTo>
                  <a:cubicBezTo>
                    <a:pt x="0" y="43148"/>
                    <a:pt x="4096" y="52292"/>
                    <a:pt x="11240" y="58674"/>
                  </a:cubicBezTo>
                  <a:lnTo>
                    <a:pt x="11240" y="381000"/>
                  </a:lnTo>
                  <a:lnTo>
                    <a:pt x="56102" y="381000"/>
                  </a:lnTo>
                  <a:lnTo>
                    <a:pt x="56102" y="58674"/>
                  </a:lnTo>
                  <a:cubicBezTo>
                    <a:pt x="63246" y="52292"/>
                    <a:pt x="67342" y="43148"/>
                    <a:pt x="67342" y="33623"/>
                  </a:cubicBezTo>
                  <a:cubicBezTo>
                    <a:pt x="67342" y="15050"/>
                    <a:pt x="52292" y="0"/>
                    <a:pt x="33719" y="0"/>
                  </a:cubicBezTo>
                  <a:lnTo>
                    <a:pt x="3371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56" name="Google Shape;656;p39"/>
          <p:cNvGrpSpPr/>
          <p:nvPr/>
        </p:nvGrpSpPr>
        <p:grpSpPr>
          <a:xfrm>
            <a:off x="4997793" y="1878873"/>
            <a:ext cx="398640" cy="398639"/>
            <a:chOff x="3186969" y="3238500"/>
            <a:chExt cx="381000" cy="380999"/>
          </a:xfrm>
        </p:grpSpPr>
        <p:sp>
          <p:nvSpPr>
            <p:cNvPr id="657" name="Google Shape;657;p39"/>
            <p:cNvSpPr/>
            <p:nvPr/>
          </p:nvSpPr>
          <p:spPr>
            <a:xfrm>
              <a:off x="3186969" y="3238500"/>
              <a:ext cx="67246" cy="67246"/>
            </a:xfrm>
            <a:custGeom>
              <a:rect b="b" l="l" r="r" t="t"/>
              <a:pathLst>
                <a:path extrusionOk="0" h="67246" w="67246">
                  <a:moveTo>
                    <a:pt x="22384" y="22384"/>
                  </a:moveTo>
                  <a:lnTo>
                    <a:pt x="67247" y="22384"/>
                  </a:lnTo>
                  <a:lnTo>
                    <a:pt x="67247" y="0"/>
                  </a:lnTo>
                  <a:lnTo>
                    <a:pt x="0" y="0"/>
                  </a:lnTo>
                  <a:lnTo>
                    <a:pt x="0" y="67246"/>
                  </a:lnTo>
                  <a:lnTo>
                    <a:pt x="22384" y="67246"/>
                  </a:lnTo>
                  <a:lnTo>
                    <a:pt x="22384"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8" name="Google Shape;658;p39"/>
            <p:cNvSpPr/>
            <p:nvPr/>
          </p:nvSpPr>
          <p:spPr>
            <a:xfrm>
              <a:off x="3500723" y="3238500"/>
              <a:ext cx="67246" cy="67246"/>
            </a:xfrm>
            <a:custGeom>
              <a:rect b="b" l="l" r="r" t="t"/>
              <a:pathLst>
                <a:path extrusionOk="0" h="67246" w="67246">
                  <a:moveTo>
                    <a:pt x="0" y="0"/>
                  </a:moveTo>
                  <a:lnTo>
                    <a:pt x="0" y="22384"/>
                  </a:lnTo>
                  <a:lnTo>
                    <a:pt x="44863" y="22384"/>
                  </a:lnTo>
                  <a:lnTo>
                    <a:pt x="44863" y="67246"/>
                  </a:lnTo>
                  <a:lnTo>
                    <a:pt x="67246" y="67246"/>
                  </a:lnTo>
                  <a:lnTo>
                    <a:pt x="6724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9" name="Google Shape;659;p39"/>
            <p:cNvSpPr/>
            <p:nvPr/>
          </p:nvSpPr>
          <p:spPr>
            <a:xfrm>
              <a:off x="3186969" y="3552253"/>
              <a:ext cx="67246" cy="67246"/>
            </a:xfrm>
            <a:custGeom>
              <a:rect b="b" l="l" r="r" t="t"/>
              <a:pathLst>
                <a:path extrusionOk="0" h="67246" w="67246">
                  <a:moveTo>
                    <a:pt x="22384" y="0"/>
                  </a:moveTo>
                  <a:lnTo>
                    <a:pt x="0" y="0"/>
                  </a:lnTo>
                  <a:lnTo>
                    <a:pt x="0" y="67246"/>
                  </a:lnTo>
                  <a:lnTo>
                    <a:pt x="67247" y="67246"/>
                  </a:lnTo>
                  <a:lnTo>
                    <a:pt x="67247" y="44863"/>
                  </a:lnTo>
                  <a:lnTo>
                    <a:pt x="22384" y="44863"/>
                  </a:lnTo>
                  <a:lnTo>
                    <a:pt x="2238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0" name="Google Shape;660;p39"/>
            <p:cNvSpPr/>
            <p:nvPr/>
          </p:nvSpPr>
          <p:spPr>
            <a:xfrm>
              <a:off x="3500723" y="3552253"/>
              <a:ext cx="67246" cy="67246"/>
            </a:xfrm>
            <a:custGeom>
              <a:rect b="b" l="l" r="r" t="t"/>
              <a:pathLst>
                <a:path extrusionOk="0" h="67246" w="67246">
                  <a:moveTo>
                    <a:pt x="44863" y="44863"/>
                  </a:moveTo>
                  <a:lnTo>
                    <a:pt x="0" y="44863"/>
                  </a:lnTo>
                  <a:lnTo>
                    <a:pt x="0" y="67246"/>
                  </a:lnTo>
                  <a:lnTo>
                    <a:pt x="67246" y="67246"/>
                  </a:lnTo>
                  <a:lnTo>
                    <a:pt x="67246" y="0"/>
                  </a:lnTo>
                  <a:lnTo>
                    <a:pt x="44863" y="0"/>
                  </a:lnTo>
                  <a:lnTo>
                    <a:pt x="44863"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1" name="Google Shape;661;p39"/>
            <p:cNvSpPr/>
            <p:nvPr/>
          </p:nvSpPr>
          <p:spPr>
            <a:xfrm>
              <a:off x="3322510" y="3440144"/>
              <a:ext cx="43719" cy="43719"/>
            </a:xfrm>
            <a:custGeom>
              <a:rect b="b" l="l" r="r" t="t"/>
              <a:pathLst>
                <a:path extrusionOk="0" h="43719" w="43719">
                  <a:moveTo>
                    <a:pt x="43720" y="43720"/>
                  </a:moveTo>
                  <a:lnTo>
                    <a:pt x="43720" y="0"/>
                  </a:lnTo>
                  <a:lnTo>
                    <a:pt x="0" y="0"/>
                  </a:lnTo>
                  <a:cubicBezTo>
                    <a:pt x="4477" y="21908"/>
                    <a:pt x="21812" y="39243"/>
                    <a:pt x="43720" y="43720"/>
                  </a:cubicBezTo>
                  <a:lnTo>
                    <a:pt x="4372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2" name="Google Shape;662;p39"/>
            <p:cNvSpPr/>
            <p:nvPr/>
          </p:nvSpPr>
          <p:spPr>
            <a:xfrm>
              <a:off x="3322605" y="3374040"/>
              <a:ext cx="43719" cy="43719"/>
            </a:xfrm>
            <a:custGeom>
              <a:rect b="b" l="l" r="r" t="t"/>
              <a:pathLst>
                <a:path extrusionOk="0" h="43719" w="43719">
                  <a:moveTo>
                    <a:pt x="0" y="43720"/>
                  </a:moveTo>
                  <a:lnTo>
                    <a:pt x="43720" y="43720"/>
                  </a:lnTo>
                  <a:lnTo>
                    <a:pt x="43720" y="0"/>
                  </a:lnTo>
                  <a:cubicBezTo>
                    <a:pt x="21812" y="4477"/>
                    <a:pt x="4477" y="21812"/>
                    <a:pt x="0" y="43720"/>
                  </a:cubicBezTo>
                  <a:lnTo>
                    <a:pt x="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3" name="Google Shape;663;p39"/>
            <p:cNvSpPr/>
            <p:nvPr/>
          </p:nvSpPr>
          <p:spPr>
            <a:xfrm>
              <a:off x="3388709" y="3374136"/>
              <a:ext cx="43719" cy="43719"/>
            </a:xfrm>
            <a:custGeom>
              <a:rect b="b" l="l" r="r" t="t"/>
              <a:pathLst>
                <a:path extrusionOk="0" h="43719" w="43719">
                  <a:moveTo>
                    <a:pt x="0" y="0"/>
                  </a:moveTo>
                  <a:lnTo>
                    <a:pt x="0" y="43720"/>
                  </a:lnTo>
                  <a:lnTo>
                    <a:pt x="43720" y="43720"/>
                  </a:lnTo>
                  <a:cubicBezTo>
                    <a:pt x="39243" y="21812"/>
                    <a:pt x="21908" y="4477"/>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4" name="Google Shape;664;p39"/>
            <p:cNvSpPr/>
            <p:nvPr/>
          </p:nvSpPr>
          <p:spPr>
            <a:xfrm>
              <a:off x="3196208" y="3294507"/>
              <a:ext cx="362521" cy="268985"/>
            </a:xfrm>
            <a:custGeom>
              <a:rect b="b" l="l" r="r" t="t"/>
              <a:pathLst>
                <a:path extrusionOk="0" h="268985" w="362521">
                  <a:moveTo>
                    <a:pt x="362522" y="134493"/>
                  </a:moveTo>
                  <a:cubicBezTo>
                    <a:pt x="346043" y="107632"/>
                    <a:pt x="327470" y="84582"/>
                    <a:pt x="308134" y="64960"/>
                  </a:cubicBezTo>
                  <a:cubicBezTo>
                    <a:pt x="274034" y="30480"/>
                    <a:pt x="229934" y="0"/>
                    <a:pt x="181261" y="0"/>
                  </a:cubicBezTo>
                  <a:cubicBezTo>
                    <a:pt x="132588" y="0"/>
                    <a:pt x="88392" y="30575"/>
                    <a:pt x="54388" y="64960"/>
                  </a:cubicBezTo>
                  <a:cubicBezTo>
                    <a:pt x="35243" y="84392"/>
                    <a:pt x="16574" y="107442"/>
                    <a:pt x="0" y="134493"/>
                  </a:cubicBezTo>
                  <a:cubicBezTo>
                    <a:pt x="16478" y="161354"/>
                    <a:pt x="35052" y="184404"/>
                    <a:pt x="54388" y="204025"/>
                  </a:cubicBezTo>
                  <a:cubicBezTo>
                    <a:pt x="88392" y="238506"/>
                    <a:pt x="132588" y="268986"/>
                    <a:pt x="181261" y="268986"/>
                  </a:cubicBezTo>
                  <a:cubicBezTo>
                    <a:pt x="229934" y="268986"/>
                    <a:pt x="274034" y="238506"/>
                    <a:pt x="308134" y="204025"/>
                  </a:cubicBezTo>
                  <a:cubicBezTo>
                    <a:pt x="327279" y="184594"/>
                    <a:pt x="345948" y="161544"/>
                    <a:pt x="362522" y="134493"/>
                  </a:cubicBezTo>
                  <a:lnTo>
                    <a:pt x="362522" y="134493"/>
                  </a:lnTo>
                  <a:close/>
                  <a:moveTo>
                    <a:pt x="181261" y="212979"/>
                  </a:moveTo>
                  <a:cubicBezTo>
                    <a:pt x="138017" y="212979"/>
                    <a:pt x="102775" y="177832"/>
                    <a:pt x="102775" y="134493"/>
                  </a:cubicBezTo>
                  <a:cubicBezTo>
                    <a:pt x="102775" y="91154"/>
                    <a:pt x="137922" y="56007"/>
                    <a:pt x="181261" y="56007"/>
                  </a:cubicBezTo>
                  <a:cubicBezTo>
                    <a:pt x="224600" y="56007"/>
                    <a:pt x="259747" y="91154"/>
                    <a:pt x="259747" y="134493"/>
                  </a:cubicBezTo>
                  <a:cubicBezTo>
                    <a:pt x="259747" y="177832"/>
                    <a:pt x="224600" y="212979"/>
                    <a:pt x="181261" y="212979"/>
                  </a:cubicBezTo>
                  <a:lnTo>
                    <a:pt x="181261" y="2129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5" name="Google Shape;665;p39"/>
            <p:cNvSpPr/>
            <p:nvPr/>
          </p:nvSpPr>
          <p:spPr>
            <a:xfrm>
              <a:off x="3388709" y="3440144"/>
              <a:ext cx="43719" cy="43719"/>
            </a:xfrm>
            <a:custGeom>
              <a:rect b="b" l="l" r="r" t="t"/>
              <a:pathLst>
                <a:path extrusionOk="0" h="43719" w="43719">
                  <a:moveTo>
                    <a:pt x="0" y="43720"/>
                  </a:moveTo>
                  <a:cubicBezTo>
                    <a:pt x="21908" y="39243"/>
                    <a:pt x="39243" y="21908"/>
                    <a:pt x="43720" y="0"/>
                  </a:cubicBezTo>
                  <a:lnTo>
                    <a:pt x="0" y="0"/>
                  </a:lnTo>
                  <a:lnTo>
                    <a:pt x="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Principais ideias de um pitch deck</a:t>
            </a:r>
            <a:endParaRPr/>
          </a:p>
        </p:txBody>
      </p:sp>
      <p:sp>
        <p:nvSpPr>
          <p:cNvPr id="671" name="Google Shape;671;p40"/>
          <p:cNvSpPr txBox="1"/>
          <p:nvPr>
            <p:ph idx="4" type="subTitle"/>
          </p:nvPr>
        </p:nvSpPr>
        <p:spPr>
          <a:xfrm>
            <a:off x="765408" y="2234975"/>
            <a:ext cx="24153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Ap</a:t>
            </a:r>
            <a:r>
              <a:rPr lang="pt-BR"/>
              <a:t>resentação</a:t>
            </a:r>
            <a:endParaRPr/>
          </a:p>
        </p:txBody>
      </p:sp>
      <p:sp>
        <p:nvSpPr>
          <p:cNvPr id="672" name="Google Shape;672;p40"/>
          <p:cNvSpPr txBox="1"/>
          <p:nvPr>
            <p:ph idx="5" type="subTitle"/>
          </p:nvPr>
        </p:nvSpPr>
        <p:spPr>
          <a:xfrm>
            <a:off x="3364350" y="2234975"/>
            <a:ext cx="24153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Investidores</a:t>
            </a:r>
            <a:endParaRPr/>
          </a:p>
        </p:txBody>
      </p:sp>
      <p:sp>
        <p:nvSpPr>
          <p:cNvPr id="673" name="Google Shape;673;p40"/>
          <p:cNvSpPr txBox="1"/>
          <p:nvPr>
            <p:ph idx="1" type="subTitle"/>
          </p:nvPr>
        </p:nvSpPr>
        <p:spPr>
          <a:xfrm>
            <a:off x="765400" y="2639075"/>
            <a:ext cx="2415300" cy="15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Uma ótima apresentação de um pitch deck deve ser concisa, clara e fácil de entender. Elementos visuais como gráficos, imagens e vídeos podem ajudar a tornar a apresentação envolvente</a:t>
            </a:r>
            <a:endParaRPr/>
          </a:p>
        </p:txBody>
      </p:sp>
      <p:sp>
        <p:nvSpPr>
          <p:cNvPr id="674" name="Google Shape;674;p40"/>
          <p:cNvSpPr txBox="1"/>
          <p:nvPr>
            <p:ph idx="2" type="subTitle"/>
          </p:nvPr>
        </p:nvSpPr>
        <p:spPr>
          <a:xfrm>
            <a:off x="3364347" y="2639075"/>
            <a:ext cx="2415300" cy="15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Quando se trata de atrair investidores com um pitch deck, é importante pesquisar investidores potenciais e entender suas preferências, objetivos e interesses</a:t>
            </a:r>
            <a:endParaRPr/>
          </a:p>
        </p:txBody>
      </p:sp>
      <p:sp>
        <p:nvSpPr>
          <p:cNvPr id="675" name="Google Shape;675;p40"/>
          <p:cNvSpPr txBox="1"/>
          <p:nvPr>
            <p:ph idx="3" type="subTitle"/>
          </p:nvPr>
        </p:nvSpPr>
        <p:spPr>
          <a:xfrm>
            <a:off x="5963295" y="2639075"/>
            <a:ext cx="2415300" cy="15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valor de um produto é determinado pelo quanto os clientes estão dispostos a pagar por ele. É uma combinação de fatores, incluindo a qualidade do produto, suas características e o quão bem ele atende às necessidades do cliente</a:t>
            </a:r>
            <a:endParaRPr/>
          </a:p>
        </p:txBody>
      </p:sp>
      <p:sp>
        <p:nvSpPr>
          <p:cNvPr id="676" name="Google Shape;676;p40"/>
          <p:cNvSpPr txBox="1"/>
          <p:nvPr>
            <p:ph idx="6" type="subTitle"/>
          </p:nvPr>
        </p:nvSpPr>
        <p:spPr>
          <a:xfrm>
            <a:off x="5963292" y="2234975"/>
            <a:ext cx="24153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Valor</a:t>
            </a:r>
            <a:endParaRPr/>
          </a:p>
        </p:txBody>
      </p:sp>
      <p:grpSp>
        <p:nvGrpSpPr>
          <p:cNvPr id="677" name="Google Shape;677;p40"/>
          <p:cNvGrpSpPr/>
          <p:nvPr/>
        </p:nvGrpSpPr>
        <p:grpSpPr>
          <a:xfrm>
            <a:off x="857821" y="1760152"/>
            <a:ext cx="370734" cy="398640"/>
            <a:chOff x="9417462" y="4438650"/>
            <a:chExt cx="354329" cy="381000"/>
          </a:xfrm>
        </p:grpSpPr>
        <p:sp>
          <p:nvSpPr>
            <p:cNvPr id="678" name="Google Shape;678;p40"/>
            <p:cNvSpPr/>
            <p:nvPr/>
          </p:nvSpPr>
          <p:spPr>
            <a:xfrm>
              <a:off x="9417462" y="4438650"/>
              <a:ext cx="313753" cy="381000"/>
            </a:xfrm>
            <a:custGeom>
              <a:rect b="b" l="l" r="r" t="t"/>
              <a:pathLst>
                <a:path extrusionOk="0" h="381000" w="313753">
                  <a:moveTo>
                    <a:pt x="313754" y="0"/>
                  </a:moveTo>
                  <a:lnTo>
                    <a:pt x="0" y="0"/>
                  </a:lnTo>
                  <a:lnTo>
                    <a:pt x="0" y="347377"/>
                  </a:lnTo>
                  <a:cubicBezTo>
                    <a:pt x="0" y="365951"/>
                    <a:pt x="15049" y="381000"/>
                    <a:pt x="33623" y="381000"/>
                  </a:cubicBezTo>
                  <a:cubicBezTo>
                    <a:pt x="52197" y="381000"/>
                    <a:pt x="67246" y="365951"/>
                    <a:pt x="67246" y="347377"/>
                  </a:cubicBezTo>
                  <a:lnTo>
                    <a:pt x="67246" y="313754"/>
                  </a:lnTo>
                  <a:lnTo>
                    <a:pt x="313754" y="313754"/>
                  </a:lnTo>
                  <a:lnTo>
                    <a:pt x="313754" y="0"/>
                  </a:lnTo>
                  <a:close/>
                  <a:moveTo>
                    <a:pt x="44767" y="156877"/>
                  </a:moveTo>
                  <a:lnTo>
                    <a:pt x="156781" y="156877"/>
                  </a:lnTo>
                  <a:lnTo>
                    <a:pt x="156781" y="179261"/>
                  </a:lnTo>
                  <a:lnTo>
                    <a:pt x="44767" y="179261"/>
                  </a:lnTo>
                  <a:lnTo>
                    <a:pt x="44767" y="156877"/>
                  </a:lnTo>
                  <a:close/>
                  <a:moveTo>
                    <a:pt x="44767" y="201739"/>
                  </a:moveTo>
                  <a:lnTo>
                    <a:pt x="156781" y="201739"/>
                  </a:lnTo>
                  <a:lnTo>
                    <a:pt x="156781" y="224123"/>
                  </a:lnTo>
                  <a:lnTo>
                    <a:pt x="44767" y="224123"/>
                  </a:lnTo>
                  <a:lnTo>
                    <a:pt x="44767" y="201739"/>
                  </a:lnTo>
                  <a:close/>
                  <a:moveTo>
                    <a:pt x="268891" y="268986"/>
                  </a:moveTo>
                  <a:lnTo>
                    <a:pt x="44767" y="268986"/>
                  </a:lnTo>
                  <a:lnTo>
                    <a:pt x="44767" y="246602"/>
                  </a:lnTo>
                  <a:lnTo>
                    <a:pt x="268891" y="246602"/>
                  </a:lnTo>
                  <a:lnTo>
                    <a:pt x="268891" y="268986"/>
                  </a:lnTo>
                  <a:close/>
                  <a:moveTo>
                    <a:pt x="268891" y="224123"/>
                  </a:moveTo>
                  <a:lnTo>
                    <a:pt x="179261" y="224123"/>
                  </a:lnTo>
                  <a:lnTo>
                    <a:pt x="179261" y="201739"/>
                  </a:lnTo>
                  <a:lnTo>
                    <a:pt x="268891" y="201739"/>
                  </a:lnTo>
                  <a:lnTo>
                    <a:pt x="268891" y="224123"/>
                  </a:lnTo>
                  <a:close/>
                  <a:moveTo>
                    <a:pt x="268891" y="179261"/>
                  </a:moveTo>
                  <a:lnTo>
                    <a:pt x="179261" y="179261"/>
                  </a:lnTo>
                  <a:lnTo>
                    <a:pt x="179261" y="156877"/>
                  </a:lnTo>
                  <a:lnTo>
                    <a:pt x="268891" y="156877"/>
                  </a:lnTo>
                  <a:lnTo>
                    <a:pt x="268891" y="179261"/>
                  </a:lnTo>
                  <a:close/>
                  <a:moveTo>
                    <a:pt x="268891" y="134398"/>
                  </a:moveTo>
                  <a:lnTo>
                    <a:pt x="44767" y="134398"/>
                  </a:lnTo>
                  <a:lnTo>
                    <a:pt x="44767" y="44768"/>
                  </a:lnTo>
                  <a:lnTo>
                    <a:pt x="268891" y="44768"/>
                  </a:lnTo>
                  <a:lnTo>
                    <a:pt x="268891" y="13439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9" name="Google Shape;679;p40"/>
            <p:cNvSpPr/>
            <p:nvPr/>
          </p:nvSpPr>
          <p:spPr>
            <a:xfrm>
              <a:off x="9484709" y="4505896"/>
              <a:ext cx="179260" cy="44862"/>
            </a:xfrm>
            <a:custGeom>
              <a:rect b="b" l="l" r="r" t="t"/>
              <a:pathLst>
                <a:path extrusionOk="0" h="44862" w="179260">
                  <a:moveTo>
                    <a:pt x="0" y="0"/>
                  </a:moveTo>
                  <a:lnTo>
                    <a:pt x="179261" y="0"/>
                  </a:lnTo>
                  <a:lnTo>
                    <a:pt x="179261"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0" name="Google Shape;680;p40"/>
            <p:cNvSpPr/>
            <p:nvPr/>
          </p:nvSpPr>
          <p:spPr>
            <a:xfrm>
              <a:off x="9495948" y="4774787"/>
              <a:ext cx="275843" cy="44862"/>
            </a:xfrm>
            <a:custGeom>
              <a:rect b="b" l="l" r="r" t="t"/>
              <a:pathLst>
                <a:path extrusionOk="0" h="44862" w="275843">
                  <a:moveTo>
                    <a:pt x="11239" y="0"/>
                  </a:moveTo>
                  <a:cubicBezTo>
                    <a:pt x="10477" y="6287"/>
                    <a:pt x="14668" y="25241"/>
                    <a:pt x="0" y="44863"/>
                  </a:cubicBezTo>
                  <a:lnTo>
                    <a:pt x="211360" y="44863"/>
                  </a:lnTo>
                  <a:cubicBezTo>
                    <a:pt x="240887" y="44863"/>
                    <a:pt x="266129" y="26194"/>
                    <a:pt x="275844" y="0"/>
                  </a:cubicBezTo>
                  <a:lnTo>
                    <a:pt x="1123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81" name="Google Shape;681;p40"/>
          <p:cNvGrpSpPr/>
          <p:nvPr/>
        </p:nvGrpSpPr>
        <p:grpSpPr>
          <a:xfrm>
            <a:off x="3456787" y="1760169"/>
            <a:ext cx="398335" cy="398606"/>
            <a:chOff x="6295643" y="3238532"/>
            <a:chExt cx="380708" cy="380967"/>
          </a:xfrm>
        </p:grpSpPr>
        <p:sp>
          <p:nvSpPr>
            <p:cNvPr id="682" name="Google Shape;682;p40"/>
            <p:cNvSpPr/>
            <p:nvPr/>
          </p:nvSpPr>
          <p:spPr>
            <a:xfrm>
              <a:off x="6368510" y="3440525"/>
              <a:ext cx="106013" cy="106013"/>
            </a:xfrm>
            <a:custGeom>
              <a:rect b="b" l="l" r="r" t="t"/>
              <a:pathLst>
                <a:path extrusionOk="0" h="106013" w="106013">
                  <a:moveTo>
                    <a:pt x="0" y="26194"/>
                  </a:moveTo>
                  <a:lnTo>
                    <a:pt x="26194" y="0"/>
                  </a:lnTo>
                  <a:lnTo>
                    <a:pt x="106013" y="79819"/>
                  </a:lnTo>
                  <a:lnTo>
                    <a:pt x="79820" y="106013"/>
                  </a:lnTo>
                  <a:lnTo>
                    <a:pt x="0" y="261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3" name="Google Shape;683;p40"/>
            <p:cNvSpPr/>
            <p:nvPr/>
          </p:nvSpPr>
          <p:spPr>
            <a:xfrm>
              <a:off x="6374130" y="3273075"/>
              <a:ext cx="83819" cy="73723"/>
            </a:xfrm>
            <a:custGeom>
              <a:rect b="b" l="l" r="r" t="t"/>
              <a:pathLst>
                <a:path extrusionOk="0" h="73723" w="83819">
                  <a:moveTo>
                    <a:pt x="65056" y="30575"/>
                  </a:moveTo>
                  <a:cubicBezTo>
                    <a:pt x="70866" y="23241"/>
                    <a:pt x="77152" y="16383"/>
                    <a:pt x="83820" y="9906"/>
                  </a:cubicBezTo>
                  <a:lnTo>
                    <a:pt x="44386" y="0"/>
                  </a:lnTo>
                  <a:lnTo>
                    <a:pt x="0" y="44386"/>
                  </a:lnTo>
                  <a:lnTo>
                    <a:pt x="29337" y="73723"/>
                  </a:lnTo>
                  <a:lnTo>
                    <a:pt x="65151" y="305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4" name="Google Shape;684;p40"/>
            <p:cNvSpPr/>
            <p:nvPr/>
          </p:nvSpPr>
          <p:spPr>
            <a:xfrm>
              <a:off x="6568344" y="3457194"/>
              <a:ext cx="73723" cy="83915"/>
            </a:xfrm>
            <a:custGeom>
              <a:rect b="b" l="l" r="r" t="t"/>
              <a:pathLst>
                <a:path extrusionOk="0" h="83915" w="73723">
                  <a:moveTo>
                    <a:pt x="43148" y="18764"/>
                  </a:moveTo>
                  <a:lnTo>
                    <a:pt x="0" y="54578"/>
                  </a:lnTo>
                  <a:lnTo>
                    <a:pt x="29337" y="83915"/>
                  </a:lnTo>
                  <a:lnTo>
                    <a:pt x="73723" y="39433"/>
                  </a:lnTo>
                  <a:lnTo>
                    <a:pt x="63913" y="0"/>
                  </a:lnTo>
                  <a:cubicBezTo>
                    <a:pt x="57436" y="6667"/>
                    <a:pt x="50483" y="12954"/>
                    <a:pt x="43244" y="18764"/>
                  </a:cubicBezTo>
                  <a:lnTo>
                    <a:pt x="43244" y="1876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5" name="Google Shape;685;p40"/>
            <p:cNvSpPr/>
            <p:nvPr/>
          </p:nvSpPr>
          <p:spPr>
            <a:xfrm>
              <a:off x="6295643" y="3482720"/>
              <a:ext cx="72961" cy="72961"/>
            </a:xfrm>
            <a:custGeom>
              <a:rect b="b" l="l" r="r" t="t"/>
              <a:pathLst>
                <a:path extrusionOk="0" h="72961" w="72961">
                  <a:moveTo>
                    <a:pt x="0" y="56959"/>
                  </a:moveTo>
                  <a:lnTo>
                    <a:pt x="56960" y="0"/>
                  </a:lnTo>
                  <a:lnTo>
                    <a:pt x="72962" y="16002"/>
                  </a:lnTo>
                  <a:lnTo>
                    <a:pt x="16002" y="72962"/>
                  </a:lnTo>
                  <a:lnTo>
                    <a:pt x="0" y="569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6" name="Google Shape;686;p40"/>
            <p:cNvSpPr/>
            <p:nvPr/>
          </p:nvSpPr>
          <p:spPr>
            <a:xfrm>
              <a:off x="6311646" y="3514629"/>
              <a:ext cx="88868" cy="88868"/>
            </a:xfrm>
            <a:custGeom>
              <a:rect b="b" l="l" r="r" t="t"/>
              <a:pathLst>
                <a:path extrusionOk="0" h="88868" w="88868">
                  <a:moveTo>
                    <a:pt x="0" y="72866"/>
                  </a:moveTo>
                  <a:lnTo>
                    <a:pt x="72866" y="0"/>
                  </a:lnTo>
                  <a:lnTo>
                    <a:pt x="88868" y="16002"/>
                  </a:lnTo>
                  <a:lnTo>
                    <a:pt x="16002" y="88868"/>
                  </a:lnTo>
                  <a:lnTo>
                    <a:pt x="0" y="7286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7" name="Google Shape;687;p40"/>
            <p:cNvSpPr/>
            <p:nvPr/>
          </p:nvSpPr>
          <p:spPr>
            <a:xfrm>
              <a:off x="6359461" y="3546538"/>
              <a:ext cx="72961" cy="72961"/>
            </a:xfrm>
            <a:custGeom>
              <a:rect b="b" l="l" r="r" t="t"/>
              <a:pathLst>
                <a:path extrusionOk="0" h="72961" w="72961">
                  <a:moveTo>
                    <a:pt x="0" y="56960"/>
                  </a:moveTo>
                  <a:lnTo>
                    <a:pt x="56960" y="0"/>
                  </a:lnTo>
                  <a:lnTo>
                    <a:pt x="72962" y="16002"/>
                  </a:lnTo>
                  <a:lnTo>
                    <a:pt x="16002" y="72962"/>
                  </a:lnTo>
                  <a:lnTo>
                    <a:pt x="0" y="5696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688" name="Google Shape;688;p40"/>
            <p:cNvGrpSpPr/>
            <p:nvPr/>
          </p:nvGrpSpPr>
          <p:grpSpPr>
            <a:xfrm>
              <a:off x="6510932" y="3238532"/>
              <a:ext cx="165419" cy="165488"/>
              <a:chOff x="6510932" y="3238532"/>
              <a:chExt cx="165419" cy="165488"/>
            </a:xfrm>
          </p:grpSpPr>
          <p:sp>
            <p:nvSpPr>
              <p:cNvPr id="689" name="Google Shape;689;p40"/>
              <p:cNvSpPr/>
              <p:nvPr/>
            </p:nvSpPr>
            <p:spPr>
              <a:xfrm>
                <a:off x="6510932" y="3358824"/>
                <a:ext cx="45124" cy="45196"/>
              </a:xfrm>
              <a:custGeom>
                <a:rect b="b" l="l" r="r" t="t"/>
                <a:pathLst>
                  <a:path extrusionOk="0" h="45196" w="45124">
                    <a:moveTo>
                      <a:pt x="6644" y="6644"/>
                    </a:moveTo>
                    <a:cubicBezTo>
                      <a:pt x="-2215" y="15502"/>
                      <a:pt x="-2215" y="29789"/>
                      <a:pt x="6644" y="38552"/>
                    </a:cubicBezTo>
                    <a:cubicBezTo>
                      <a:pt x="15502" y="47411"/>
                      <a:pt x="29790" y="47411"/>
                      <a:pt x="38552" y="38552"/>
                    </a:cubicBezTo>
                    <a:cubicBezTo>
                      <a:pt x="47316" y="29789"/>
                      <a:pt x="47316" y="15407"/>
                      <a:pt x="38552" y="6644"/>
                    </a:cubicBezTo>
                    <a:cubicBezTo>
                      <a:pt x="29694" y="-2215"/>
                      <a:pt x="15407" y="-2215"/>
                      <a:pt x="6644" y="6644"/>
                    </a:cubicBezTo>
                    <a:lnTo>
                      <a:pt x="6644" y="66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0" name="Google Shape;690;p40"/>
              <p:cNvSpPr/>
              <p:nvPr/>
            </p:nvSpPr>
            <p:spPr>
              <a:xfrm>
                <a:off x="6572154" y="3238532"/>
                <a:ext cx="104197" cy="104266"/>
              </a:xfrm>
              <a:custGeom>
                <a:rect b="b" l="l" r="r" t="t"/>
                <a:pathLst>
                  <a:path extrusionOk="0" h="104266" w="104197">
                    <a:moveTo>
                      <a:pt x="98679" y="5587"/>
                    </a:moveTo>
                    <a:cubicBezTo>
                      <a:pt x="94107" y="5111"/>
                      <a:pt x="53340" y="-6986"/>
                      <a:pt x="0" y="5968"/>
                    </a:cubicBezTo>
                    <a:lnTo>
                      <a:pt x="98298" y="104266"/>
                    </a:lnTo>
                    <a:cubicBezTo>
                      <a:pt x="111157" y="50831"/>
                      <a:pt x="99060" y="10159"/>
                      <a:pt x="98584" y="5587"/>
                    </a:cubicBezTo>
                    <a:lnTo>
                      <a:pt x="98584" y="558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91" name="Google Shape;691;p40"/>
            <p:cNvSpPr/>
            <p:nvPr/>
          </p:nvSpPr>
          <p:spPr>
            <a:xfrm>
              <a:off x="6387274" y="3251930"/>
              <a:ext cx="275748" cy="275748"/>
            </a:xfrm>
            <a:custGeom>
              <a:rect b="b" l="l" r="r" t="t"/>
              <a:pathLst>
                <a:path extrusionOk="0" h="275748" w="275748">
                  <a:moveTo>
                    <a:pt x="69247" y="66008"/>
                  </a:moveTo>
                  <a:lnTo>
                    <a:pt x="0" y="149447"/>
                  </a:lnTo>
                  <a:lnTo>
                    <a:pt x="126302" y="275749"/>
                  </a:lnTo>
                  <a:lnTo>
                    <a:pt x="209741" y="206502"/>
                  </a:lnTo>
                  <a:cubicBezTo>
                    <a:pt x="239554" y="182594"/>
                    <a:pt x="262414" y="151067"/>
                    <a:pt x="275749" y="115252"/>
                  </a:cubicBezTo>
                  <a:lnTo>
                    <a:pt x="160496" y="0"/>
                  </a:lnTo>
                  <a:cubicBezTo>
                    <a:pt x="124683" y="13335"/>
                    <a:pt x="93154" y="36195"/>
                    <a:pt x="69247" y="66008"/>
                  </a:cubicBezTo>
                  <a:lnTo>
                    <a:pt x="69247" y="66008"/>
                  </a:lnTo>
                  <a:close/>
                  <a:moveTo>
                    <a:pt x="178213" y="161354"/>
                  </a:moveTo>
                  <a:cubicBezTo>
                    <a:pt x="160592" y="178975"/>
                    <a:pt x="132017" y="178975"/>
                    <a:pt x="114395" y="161354"/>
                  </a:cubicBezTo>
                  <a:cubicBezTo>
                    <a:pt x="96774" y="143732"/>
                    <a:pt x="96774" y="115157"/>
                    <a:pt x="114395" y="97536"/>
                  </a:cubicBezTo>
                  <a:cubicBezTo>
                    <a:pt x="132017" y="79915"/>
                    <a:pt x="160592" y="79915"/>
                    <a:pt x="178213" y="97536"/>
                  </a:cubicBezTo>
                  <a:cubicBezTo>
                    <a:pt x="195834" y="115157"/>
                    <a:pt x="195834" y="143827"/>
                    <a:pt x="178213" y="161354"/>
                  </a:cubicBezTo>
                  <a:lnTo>
                    <a:pt x="178213" y="16135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92" name="Google Shape;692;p40"/>
          <p:cNvGrpSpPr/>
          <p:nvPr/>
        </p:nvGrpSpPr>
        <p:grpSpPr>
          <a:xfrm>
            <a:off x="6055734" y="1760148"/>
            <a:ext cx="368343" cy="398639"/>
            <a:chOff x="5532786" y="3238500"/>
            <a:chExt cx="352043" cy="380999"/>
          </a:xfrm>
        </p:grpSpPr>
        <p:sp>
          <p:nvSpPr>
            <p:cNvPr id="693" name="Google Shape;693;p40"/>
            <p:cNvSpPr/>
            <p:nvPr/>
          </p:nvSpPr>
          <p:spPr>
            <a:xfrm>
              <a:off x="5642133" y="3563492"/>
              <a:ext cx="133540" cy="56007"/>
            </a:xfrm>
            <a:custGeom>
              <a:rect b="b" l="l" r="r" t="t"/>
              <a:pathLst>
                <a:path extrusionOk="0" h="56007" w="133540">
                  <a:moveTo>
                    <a:pt x="12478" y="56007"/>
                  </a:moveTo>
                  <a:lnTo>
                    <a:pt x="121063" y="56007"/>
                  </a:lnTo>
                  <a:lnTo>
                    <a:pt x="133540" y="0"/>
                  </a:lnTo>
                  <a:lnTo>
                    <a:pt x="0" y="0"/>
                  </a:lnTo>
                  <a:lnTo>
                    <a:pt x="12478"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4" name="Google Shape;694;p40"/>
            <p:cNvSpPr/>
            <p:nvPr/>
          </p:nvSpPr>
          <p:spPr>
            <a:xfrm>
              <a:off x="5652897" y="3238500"/>
              <a:ext cx="112013" cy="112013"/>
            </a:xfrm>
            <a:custGeom>
              <a:rect b="b" l="l" r="r" t="t"/>
              <a:pathLst>
                <a:path extrusionOk="0" h="112013" w="112013">
                  <a:moveTo>
                    <a:pt x="112014" y="56007"/>
                  </a:moveTo>
                  <a:cubicBezTo>
                    <a:pt x="112014" y="86963"/>
                    <a:pt x="86963" y="112014"/>
                    <a:pt x="56007" y="112014"/>
                  </a:cubicBezTo>
                  <a:cubicBezTo>
                    <a:pt x="25051" y="112014"/>
                    <a:pt x="0" y="86963"/>
                    <a:pt x="0" y="56007"/>
                  </a:cubicBezTo>
                  <a:cubicBezTo>
                    <a:pt x="0" y="25051"/>
                    <a:pt x="25051" y="0"/>
                    <a:pt x="56007" y="0"/>
                  </a:cubicBezTo>
                  <a:cubicBezTo>
                    <a:pt x="86963" y="0"/>
                    <a:pt x="112014" y="25051"/>
                    <a:pt x="112014" y="56007"/>
                  </a:cubicBezTo>
                  <a:lnTo>
                    <a:pt x="112014"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5" name="Google Shape;695;p40"/>
            <p:cNvSpPr/>
            <p:nvPr/>
          </p:nvSpPr>
          <p:spPr>
            <a:xfrm>
              <a:off x="5801867" y="3278695"/>
              <a:ext cx="82962" cy="150304"/>
            </a:xfrm>
            <a:custGeom>
              <a:rect b="b" l="l" r="r" t="t"/>
              <a:pathLst>
                <a:path extrusionOk="0" h="150304" w="82962">
                  <a:moveTo>
                    <a:pt x="41529" y="0"/>
                  </a:moveTo>
                  <a:lnTo>
                    <a:pt x="0" y="41529"/>
                  </a:lnTo>
                  <a:lnTo>
                    <a:pt x="15812" y="57341"/>
                  </a:lnTo>
                  <a:lnTo>
                    <a:pt x="30289" y="42863"/>
                  </a:lnTo>
                  <a:lnTo>
                    <a:pt x="30289" y="150304"/>
                  </a:lnTo>
                  <a:lnTo>
                    <a:pt x="52673" y="150304"/>
                  </a:lnTo>
                  <a:lnTo>
                    <a:pt x="52673" y="42863"/>
                  </a:lnTo>
                  <a:lnTo>
                    <a:pt x="67151" y="57341"/>
                  </a:lnTo>
                  <a:lnTo>
                    <a:pt x="82963" y="41529"/>
                  </a:lnTo>
                  <a:lnTo>
                    <a:pt x="4143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6" name="Google Shape;696;p40"/>
            <p:cNvSpPr/>
            <p:nvPr/>
          </p:nvSpPr>
          <p:spPr>
            <a:xfrm>
              <a:off x="5532786" y="3278695"/>
              <a:ext cx="83058" cy="150304"/>
            </a:xfrm>
            <a:custGeom>
              <a:rect b="b" l="l" r="r" t="t"/>
              <a:pathLst>
                <a:path extrusionOk="0" h="150304" w="83058">
                  <a:moveTo>
                    <a:pt x="95" y="41529"/>
                  </a:moveTo>
                  <a:lnTo>
                    <a:pt x="15907" y="57341"/>
                  </a:lnTo>
                  <a:lnTo>
                    <a:pt x="30385" y="42863"/>
                  </a:lnTo>
                  <a:lnTo>
                    <a:pt x="30385" y="150304"/>
                  </a:lnTo>
                  <a:lnTo>
                    <a:pt x="52769" y="150304"/>
                  </a:lnTo>
                  <a:lnTo>
                    <a:pt x="52769" y="42863"/>
                  </a:lnTo>
                  <a:lnTo>
                    <a:pt x="67246" y="57341"/>
                  </a:lnTo>
                  <a:lnTo>
                    <a:pt x="83058" y="41529"/>
                  </a:lnTo>
                  <a:lnTo>
                    <a:pt x="41529" y="0"/>
                  </a:lnTo>
                  <a:lnTo>
                    <a:pt x="0" y="415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7" name="Google Shape;697;p40"/>
            <p:cNvSpPr/>
            <p:nvPr/>
          </p:nvSpPr>
          <p:spPr>
            <a:xfrm>
              <a:off x="5619273" y="3372135"/>
              <a:ext cx="179260" cy="168878"/>
            </a:xfrm>
            <a:custGeom>
              <a:rect b="b" l="l" r="r" t="t"/>
              <a:pathLst>
                <a:path extrusionOk="0" h="168878" w="179260">
                  <a:moveTo>
                    <a:pt x="100870" y="79248"/>
                  </a:moveTo>
                  <a:lnTo>
                    <a:pt x="120682" y="79248"/>
                  </a:lnTo>
                  <a:cubicBezTo>
                    <a:pt x="146875" y="79248"/>
                    <a:pt x="168116" y="58007"/>
                    <a:pt x="168116" y="31813"/>
                  </a:cubicBezTo>
                  <a:lnTo>
                    <a:pt x="168116" y="12001"/>
                  </a:lnTo>
                  <a:lnTo>
                    <a:pt x="148304" y="12001"/>
                  </a:lnTo>
                  <a:cubicBezTo>
                    <a:pt x="122110" y="12001"/>
                    <a:pt x="100870" y="33242"/>
                    <a:pt x="100870" y="59436"/>
                  </a:cubicBezTo>
                  <a:lnTo>
                    <a:pt x="100870" y="0"/>
                  </a:lnTo>
                  <a:cubicBezTo>
                    <a:pt x="93440" y="1048"/>
                    <a:pt x="85915" y="1048"/>
                    <a:pt x="78486" y="0"/>
                  </a:cubicBezTo>
                  <a:lnTo>
                    <a:pt x="78486" y="59436"/>
                  </a:lnTo>
                  <a:cubicBezTo>
                    <a:pt x="78486" y="33242"/>
                    <a:pt x="57245" y="12001"/>
                    <a:pt x="31051" y="12001"/>
                  </a:cubicBezTo>
                  <a:lnTo>
                    <a:pt x="11239" y="12001"/>
                  </a:lnTo>
                  <a:lnTo>
                    <a:pt x="11239" y="31813"/>
                  </a:lnTo>
                  <a:cubicBezTo>
                    <a:pt x="11239" y="58007"/>
                    <a:pt x="32480" y="79248"/>
                    <a:pt x="58674" y="79248"/>
                  </a:cubicBezTo>
                  <a:lnTo>
                    <a:pt x="78486" y="79248"/>
                  </a:lnTo>
                  <a:lnTo>
                    <a:pt x="78486" y="112871"/>
                  </a:lnTo>
                  <a:lnTo>
                    <a:pt x="0" y="112871"/>
                  </a:lnTo>
                  <a:lnTo>
                    <a:pt x="0" y="168878"/>
                  </a:lnTo>
                  <a:lnTo>
                    <a:pt x="179260" y="168878"/>
                  </a:lnTo>
                  <a:lnTo>
                    <a:pt x="179260" y="112871"/>
                  </a:lnTo>
                  <a:lnTo>
                    <a:pt x="100774" y="112871"/>
                  </a:lnTo>
                  <a:lnTo>
                    <a:pt x="100774" y="7924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1"/>
          <p:cNvSpPr txBox="1"/>
          <p:nvPr>
            <p:ph idx="6" type="subTitle"/>
          </p:nvPr>
        </p:nvSpPr>
        <p:spPr>
          <a:xfrm>
            <a:off x="796240" y="3126525"/>
            <a:ext cx="3656700" cy="44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Antecipe-se às tendências</a:t>
            </a:r>
            <a:endParaRPr/>
          </a:p>
        </p:txBody>
      </p:sp>
      <p:sp>
        <p:nvSpPr>
          <p:cNvPr id="703" name="Google Shape;70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a:t>
            </a:r>
            <a:r>
              <a:rPr lang="pt-BR"/>
              <a:t>deias sobre oportunidades de mercado</a:t>
            </a:r>
            <a:endParaRPr/>
          </a:p>
        </p:txBody>
      </p:sp>
      <p:sp>
        <p:nvSpPr>
          <p:cNvPr id="704" name="Google Shape;704;p41"/>
          <p:cNvSpPr txBox="1"/>
          <p:nvPr>
            <p:ph idx="1" type="subTitle"/>
          </p:nvPr>
        </p:nvSpPr>
        <p:spPr>
          <a:xfrm>
            <a:off x="796250" y="1748900"/>
            <a:ext cx="36567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Analise as necessidades dos clientes existentes e identifique lacunas no mercado para encontrar novas oportunidades</a:t>
            </a:r>
            <a:endParaRPr/>
          </a:p>
        </p:txBody>
      </p:sp>
      <p:sp>
        <p:nvSpPr>
          <p:cNvPr id="705" name="Google Shape;705;p41"/>
          <p:cNvSpPr txBox="1"/>
          <p:nvPr>
            <p:ph idx="2" type="subTitle"/>
          </p:nvPr>
        </p:nvSpPr>
        <p:spPr>
          <a:xfrm>
            <a:off x="4691060" y="1748900"/>
            <a:ext cx="36567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Utilize a tecnologia e o feedback dos clientes para encontrar novas soluções que atendam às demandas ou necessidades de seus clientes</a:t>
            </a:r>
            <a:endParaRPr/>
          </a:p>
        </p:txBody>
      </p:sp>
      <p:sp>
        <p:nvSpPr>
          <p:cNvPr id="706" name="Google Shape;706;p41"/>
          <p:cNvSpPr txBox="1"/>
          <p:nvPr>
            <p:ph idx="3" type="subTitle"/>
          </p:nvPr>
        </p:nvSpPr>
        <p:spPr>
          <a:xfrm>
            <a:off x="796250" y="3489100"/>
            <a:ext cx="36567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Acompanhe mudanças no mercado, tais como mudanças no comportamento do consumidor ou tecnologias emergentes, para se manter competitivo e capitalizar novas oportunidades e tendências</a:t>
            </a:r>
            <a:endParaRPr/>
          </a:p>
        </p:txBody>
      </p:sp>
      <p:sp>
        <p:nvSpPr>
          <p:cNvPr id="707" name="Google Shape;707;p41"/>
          <p:cNvSpPr txBox="1"/>
          <p:nvPr>
            <p:ph idx="4" type="subTitle"/>
          </p:nvPr>
        </p:nvSpPr>
        <p:spPr>
          <a:xfrm>
            <a:off x="4691060" y="3489100"/>
            <a:ext cx="36567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Identifique épocas do ano em que a demanda por certos produtos pode aumentar, como feriados ou ocasiões especiais, e use essas épocas para atingir clientes ou maximizar as vendas</a:t>
            </a:r>
            <a:endParaRPr/>
          </a:p>
        </p:txBody>
      </p:sp>
      <p:sp>
        <p:nvSpPr>
          <p:cNvPr id="708" name="Google Shape;708;p41"/>
          <p:cNvSpPr txBox="1"/>
          <p:nvPr>
            <p:ph idx="5" type="subTitle"/>
          </p:nvPr>
        </p:nvSpPr>
        <p:spPr>
          <a:xfrm>
            <a:off x="796240" y="1386225"/>
            <a:ext cx="3656700" cy="44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Pesquise novos mercados</a:t>
            </a:r>
            <a:endParaRPr/>
          </a:p>
        </p:txBody>
      </p:sp>
      <p:sp>
        <p:nvSpPr>
          <p:cNvPr id="709" name="Google Shape;709;p41"/>
          <p:cNvSpPr txBox="1"/>
          <p:nvPr>
            <p:ph idx="7" type="subTitle"/>
          </p:nvPr>
        </p:nvSpPr>
        <p:spPr>
          <a:xfrm>
            <a:off x="4691033" y="1386225"/>
            <a:ext cx="3656700" cy="44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Soluções inovadoras</a:t>
            </a:r>
            <a:endParaRPr/>
          </a:p>
        </p:txBody>
      </p:sp>
      <p:sp>
        <p:nvSpPr>
          <p:cNvPr id="710" name="Google Shape;710;p41"/>
          <p:cNvSpPr txBox="1"/>
          <p:nvPr>
            <p:ph idx="8" type="subTitle"/>
          </p:nvPr>
        </p:nvSpPr>
        <p:spPr>
          <a:xfrm>
            <a:off x="4691033" y="3126525"/>
            <a:ext cx="3656700" cy="44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Picos estacionais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Seis recomendações</a:t>
            </a:r>
            <a:endParaRPr/>
          </a:p>
        </p:txBody>
      </p:sp>
      <p:sp>
        <p:nvSpPr>
          <p:cNvPr id="716" name="Google Shape;716;p42"/>
          <p:cNvSpPr txBox="1"/>
          <p:nvPr>
            <p:ph idx="1" type="subTitle"/>
          </p:nvPr>
        </p:nvSpPr>
        <p:spPr>
          <a:xfrm>
            <a:off x="719060" y="1786351"/>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Estruture seu pitch deck com clareza e certifique-se de que todos os pontos sejam fáceis de entender</a:t>
            </a:r>
            <a:endParaRPr/>
          </a:p>
        </p:txBody>
      </p:sp>
      <p:sp>
        <p:nvSpPr>
          <p:cNvPr id="717" name="Google Shape;717;p42"/>
          <p:cNvSpPr txBox="1"/>
          <p:nvPr>
            <p:ph idx="2" type="subTitle"/>
          </p:nvPr>
        </p:nvSpPr>
        <p:spPr>
          <a:xfrm>
            <a:off x="3322152" y="1786354"/>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Incorpore recursos visuais ou gráficos para ilustrar sua mensagem e manter o público envolvido</a:t>
            </a:r>
            <a:endParaRPr/>
          </a:p>
        </p:txBody>
      </p:sp>
      <p:sp>
        <p:nvSpPr>
          <p:cNvPr id="718" name="Google Shape;718;p42"/>
          <p:cNvSpPr txBox="1"/>
          <p:nvPr>
            <p:ph idx="3" type="subTitle"/>
          </p:nvPr>
        </p:nvSpPr>
        <p:spPr>
          <a:xfrm>
            <a:off x="719060" y="3270200"/>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Inclua histórias estatísticas ou fatos impactantes que ajudarão seu público a lembrar sua mensagem depois</a:t>
            </a:r>
            <a:endParaRPr/>
          </a:p>
        </p:txBody>
      </p:sp>
      <p:sp>
        <p:nvSpPr>
          <p:cNvPr id="719" name="Google Shape;719;p42"/>
          <p:cNvSpPr txBox="1"/>
          <p:nvPr>
            <p:ph idx="4" type="subTitle"/>
          </p:nvPr>
        </p:nvSpPr>
        <p:spPr>
          <a:xfrm>
            <a:off x="3322152" y="3270197"/>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Pratique apresentando seu pitch deck de antemão com amigos ou colegas para obter feedback, e depois use esse input para refiná-lo ainda mais</a:t>
            </a:r>
            <a:endParaRPr/>
          </a:p>
        </p:txBody>
      </p:sp>
      <p:sp>
        <p:nvSpPr>
          <p:cNvPr id="720" name="Google Shape;720;p42"/>
          <p:cNvSpPr txBox="1"/>
          <p:nvPr>
            <p:ph idx="7" type="subTitle"/>
          </p:nvPr>
        </p:nvSpPr>
        <p:spPr>
          <a:xfrm>
            <a:off x="719060" y="1434675"/>
            <a:ext cx="24963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Simplicidade</a:t>
            </a:r>
            <a:endParaRPr/>
          </a:p>
        </p:txBody>
      </p:sp>
      <p:sp>
        <p:nvSpPr>
          <p:cNvPr id="721" name="Google Shape;721;p42"/>
          <p:cNvSpPr txBox="1"/>
          <p:nvPr>
            <p:ph idx="8" type="subTitle"/>
          </p:nvPr>
        </p:nvSpPr>
        <p:spPr>
          <a:xfrm>
            <a:off x="3325350" y="1434675"/>
            <a:ext cx="24948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Recursos visuais</a:t>
            </a:r>
            <a:endParaRPr/>
          </a:p>
        </p:txBody>
      </p:sp>
      <p:sp>
        <p:nvSpPr>
          <p:cNvPr id="722" name="Google Shape;722;p42"/>
          <p:cNvSpPr txBox="1"/>
          <p:nvPr>
            <p:ph idx="9" type="subTitle"/>
          </p:nvPr>
        </p:nvSpPr>
        <p:spPr>
          <a:xfrm>
            <a:off x="5930139" y="1434675"/>
            <a:ext cx="24948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Seja breve</a:t>
            </a:r>
            <a:endParaRPr/>
          </a:p>
        </p:txBody>
      </p:sp>
      <p:sp>
        <p:nvSpPr>
          <p:cNvPr id="723" name="Google Shape;723;p42"/>
          <p:cNvSpPr txBox="1"/>
          <p:nvPr>
            <p:ph idx="5" type="subTitle"/>
          </p:nvPr>
        </p:nvSpPr>
        <p:spPr>
          <a:xfrm>
            <a:off x="5925244" y="1786354"/>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 bom pitch deck deve ser conciso e claro; evite tratar de acumular demasiada informação</a:t>
            </a:r>
            <a:endParaRPr/>
          </a:p>
        </p:txBody>
      </p:sp>
      <p:sp>
        <p:nvSpPr>
          <p:cNvPr id="724" name="Google Shape;724;p42"/>
          <p:cNvSpPr txBox="1"/>
          <p:nvPr>
            <p:ph idx="6" type="subTitle"/>
          </p:nvPr>
        </p:nvSpPr>
        <p:spPr>
          <a:xfrm>
            <a:off x="5925244" y="3270197"/>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 pitch deck é uma visão geral do seu negócio; concentre-se nos pontos-chave que transmitem as ideias mais importantes</a:t>
            </a:r>
            <a:endParaRPr/>
          </a:p>
        </p:txBody>
      </p:sp>
      <p:sp>
        <p:nvSpPr>
          <p:cNvPr id="725" name="Google Shape;725;p42"/>
          <p:cNvSpPr txBox="1"/>
          <p:nvPr>
            <p:ph idx="13" type="subTitle"/>
          </p:nvPr>
        </p:nvSpPr>
        <p:spPr>
          <a:xfrm>
            <a:off x="719060" y="2915328"/>
            <a:ext cx="24963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Torne-o memorável</a:t>
            </a:r>
            <a:endParaRPr/>
          </a:p>
        </p:txBody>
      </p:sp>
      <p:sp>
        <p:nvSpPr>
          <p:cNvPr id="726" name="Google Shape;726;p42"/>
          <p:cNvSpPr txBox="1"/>
          <p:nvPr>
            <p:ph idx="14" type="subTitle"/>
          </p:nvPr>
        </p:nvSpPr>
        <p:spPr>
          <a:xfrm>
            <a:off x="3325350" y="2915325"/>
            <a:ext cx="24948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Ensaie</a:t>
            </a:r>
            <a:endParaRPr/>
          </a:p>
        </p:txBody>
      </p:sp>
      <p:sp>
        <p:nvSpPr>
          <p:cNvPr id="727" name="Google Shape;727;p42"/>
          <p:cNvSpPr txBox="1"/>
          <p:nvPr>
            <p:ph idx="15" type="subTitle"/>
          </p:nvPr>
        </p:nvSpPr>
        <p:spPr>
          <a:xfrm>
            <a:off x="5930140" y="2915325"/>
            <a:ext cx="24948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Pontos principais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3"/>
          <p:cNvSpPr txBox="1"/>
          <p:nvPr>
            <p:ph idx="1" type="subTitle"/>
          </p:nvPr>
        </p:nvSpPr>
        <p:spPr>
          <a:xfrm>
            <a:off x="2729849" y="2651264"/>
            <a:ext cx="36843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Tempo estimado de entrega por unidade</a:t>
            </a:r>
            <a:endParaRPr/>
          </a:p>
        </p:txBody>
      </p:sp>
      <p:sp>
        <p:nvSpPr>
          <p:cNvPr id="733" name="Google Shape;733;p43"/>
          <p:cNvSpPr txBox="1"/>
          <p:nvPr>
            <p:ph type="title"/>
          </p:nvPr>
        </p:nvSpPr>
        <p:spPr>
          <a:xfrm>
            <a:off x="2729850" y="2031753"/>
            <a:ext cx="36843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9h 55m 23s</a:t>
            </a:r>
            <a:endParaRPr/>
          </a:p>
        </p:txBody>
      </p:sp>
      <p:sp>
        <p:nvSpPr>
          <p:cNvPr id="734" name="Google Shape;734;p43"/>
          <p:cNvSpPr txBox="1"/>
          <p:nvPr>
            <p:ph idx="2" type="title"/>
          </p:nvPr>
        </p:nvSpPr>
        <p:spPr>
          <a:xfrm>
            <a:off x="713224" y="768100"/>
            <a:ext cx="36843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333 000</a:t>
            </a:r>
            <a:endParaRPr/>
          </a:p>
        </p:txBody>
      </p:sp>
      <p:sp>
        <p:nvSpPr>
          <p:cNvPr id="735" name="Google Shape;735;p43"/>
          <p:cNvSpPr txBox="1"/>
          <p:nvPr>
            <p:ph idx="3" type="subTitle"/>
          </p:nvPr>
        </p:nvSpPr>
        <p:spPr>
          <a:xfrm>
            <a:off x="713224" y="1390629"/>
            <a:ext cx="36843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Usuários compraram nosso produto</a:t>
            </a:r>
            <a:endParaRPr/>
          </a:p>
        </p:txBody>
      </p:sp>
      <p:sp>
        <p:nvSpPr>
          <p:cNvPr id="736" name="Google Shape;736;p43"/>
          <p:cNvSpPr txBox="1"/>
          <p:nvPr>
            <p:ph idx="4" type="title"/>
          </p:nvPr>
        </p:nvSpPr>
        <p:spPr>
          <a:xfrm>
            <a:off x="4746476" y="3295405"/>
            <a:ext cx="36843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386 000 km</a:t>
            </a:r>
            <a:endParaRPr/>
          </a:p>
        </p:txBody>
      </p:sp>
      <p:sp>
        <p:nvSpPr>
          <p:cNvPr id="737" name="Google Shape;737;p43"/>
          <p:cNvSpPr txBox="1"/>
          <p:nvPr>
            <p:ph idx="5" type="subTitle"/>
          </p:nvPr>
        </p:nvSpPr>
        <p:spPr>
          <a:xfrm>
            <a:off x="4746475" y="3911900"/>
            <a:ext cx="36843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Distância média percorrida pela equipe de logística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4"/>
          <p:cNvSpPr txBox="1"/>
          <p:nvPr>
            <p:ph type="title"/>
          </p:nvPr>
        </p:nvSpPr>
        <p:spPr>
          <a:xfrm>
            <a:off x="1617600" y="1815750"/>
            <a:ext cx="5908800" cy="10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4 498 300 000</a:t>
            </a:r>
            <a:endParaRPr/>
          </a:p>
        </p:txBody>
      </p:sp>
      <p:sp>
        <p:nvSpPr>
          <p:cNvPr id="743" name="Google Shape;743;p44"/>
          <p:cNvSpPr txBox="1"/>
          <p:nvPr>
            <p:ph idx="1" type="subTitle"/>
          </p:nvPr>
        </p:nvSpPr>
        <p:spPr>
          <a:xfrm>
            <a:off x="1617600" y="2830650"/>
            <a:ext cx="59088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Número de usuários analisados em nossa pesquisa de mercado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7"/>
          <p:cNvSpPr txBox="1"/>
          <p:nvPr>
            <p:ph type="ctrTitle"/>
          </p:nvPr>
        </p:nvSpPr>
        <p:spPr>
          <a:xfrm>
            <a:off x="1396900" y="1054425"/>
            <a:ext cx="6350100" cy="180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6000"/>
              <a:t>FoodEZ</a:t>
            </a:r>
            <a:endParaRPr sz="6000"/>
          </a:p>
        </p:txBody>
      </p:sp>
      <p:sp>
        <p:nvSpPr>
          <p:cNvPr id="542" name="Google Shape;542;p27"/>
          <p:cNvSpPr txBox="1"/>
          <p:nvPr>
            <p:ph idx="1" type="subTitle"/>
          </p:nvPr>
        </p:nvSpPr>
        <p:spPr>
          <a:xfrm>
            <a:off x="1396975" y="2859225"/>
            <a:ext cx="63501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Team #5: Christopher Morales, Guadalupe Ramirez, </a:t>
            </a:r>
            <a:r>
              <a:rPr lang="pt-BR"/>
              <a:t>Smriti Jha, Shakshi Sharma, Minkyoung So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45"/>
          <p:cNvSpPr/>
          <p:nvPr/>
        </p:nvSpPr>
        <p:spPr>
          <a:xfrm>
            <a:off x="6221081" y="1499900"/>
            <a:ext cx="183300" cy="18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49" name="Google Shape;749;p45"/>
          <p:cNvSpPr/>
          <p:nvPr/>
        </p:nvSpPr>
        <p:spPr>
          <a:xfrm>
            <a:off x="6221081" y="2254825"/>
            <a:ext cx="183300" cy="18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50" name="Google Shape;750;p45"/>
          <p:cNvSpPr/>
          <p:nvPr/>
        </p:nvSpPr>
        <p:spPr>
          <a:xfrm>
            <a:off x="6221081" y="3009750"/>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51" name="Google Shape;751;p45"/>
          <p:cNvSpPr/>
          <p:nvPr/>
        </p:nvSpPr>
        <p:spPr>
          <a:xfrm>
            <a:off x="6221081" y="3764675"/>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pic>
        <p:nvPicPr>
          <p:cNvPr id="752" name="Google Shape;752;p45">
            <a:hlinkClick r:id="rId3"/>
          </p:cNvPr>
          <p:cNvPicPr preferRelativeResize="0"/>
          <p:nvPr/>
        </p:nvPicPr>
        <p:blipFill>
          <a:blip r:embed="rId4">
            <a:alphaModFix/>
          </a:blip>
          <a:stretch>
            <a:fillRect/>
          </a:stretch>
        </p:blipFill>
        <p:spPr>
          <a:xfrm>
            <a:off x="990331" y="1170118"/>
            <a:ext cx="5033826" cy="3112588"/>
          </a:xfrm>
          <a:prstGeom prst="rect">
            <a:avLst/>
          </a:prstGeom>
          <a:noFill/>
          <a:ln>
            <a:noFill/>
          </a:ln>
        </p:spPr>
      </p:pic>
      <p:sp>
        <p:nvSpPr>
          <p:cNvPr id="753" name="Google Shape;75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Receita por trimestre</a:t>
            </a:r>
            <a:endParaRPr/>
          </a:p>
        </p:txBody>
      </p:sp>
      <p:sp>
        <p:nvSpPr>
          <p:cNvPr id="754" name="Google Shape;754;p45"/>
          <p:cNvSpPr txBox="1"/>
          <p:nvPr>
            <p:ph idx="4294967295" type="title"/>
          </p:nvPr>
        </p:nvSpPr>
        <p:spPr>
          <a:xfrm>
            <a:off x="6480569" y="3535623"/>
            <a:ext cx="1673100" cy="3588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pt-BR" sz="2000"/>
              <a:t>Q4</a:t>
            </a:r>
            <a:endParaRPr b="0" sz="2000"/>
          </a:p>
        </p:txBody>
      </p:sp>
      <p:sp>
        <p:nvSpPr>
          <p:cNvPr id="755" name="Google Shape;755;p45"/>
          <p:cNvSpPr txBox="1"/>
          <p:nvPr>
            <p:ph idx="4294967295" type="subTitle"/>
          </p:nvPr>
        </p:nvSpPr>
        <p:spPr>
          <a:xfrm>
            <a:off x="6480569" y="3818225"/>
            <a:ext cx="1673100" cy="3588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t>Outubro - dezembro</a:t>
            </a:r>
            <a:endParaRPr/>
          </a:p>
        </p:txBody>
      </p:sp>
      <p:sp>
        <p:nvSpPr>
          <p:cNvPr id="756" name="Google Shape;756;p45"/>
          <p:cNvSpPr txBox="1"/>
          <p:nvPr>
            <p:ph idx="4294967295" type="title"/>
          </p:nvPr>
        </p:nvSpPr>
        <p:spPr>
          <a:xfrm>
            <a:off x="6480569" y="2782345"/>
            <a:ext cx="1673100" cy="3588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pt-BR" sz="2000"/>
              <a:t>Q3</a:t>
            </a:r>
            <a:endParaRPr b="0" sz="2000"/>
          </a:p>
        </p:txBody>
      </p:sp>
      <p:sp>
        <p:nvSpPr>
          <p:cNvPr id="757" name="Google Shape;757;p45"/>
          <p:cNvSpPr txBox="1"/>
          <p:nvPr>
            <p:ph idx="4294967295" type="subTitle"/>
          </p:nvPr>
        </p:nvSpPr>
        <p:spPr>
          <a:xfrm>
            <a:off x="6480569" y="3064946"/>
            <a:ext cx="1673100" cy="3588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t>Julho - setembro</a:t>
            </a:r>
            <a:endParaRPr/>
          </a:p>
        </p:txBody>
      </p:sp>
      <p:sp>
        <p:nvSpPr>
          <p:cNvPr id="758" name="Google Shape;758;p45"/>
          <p:cNvSpPr txBox="1"/>
          <p:nvPr>
            <p:ph idx="4294967295" type="title"/>
          </p:nvPr>
        </p:nvSpPr>
        <p:spPr>
          <a:xfrm>
            <a:off x="6480569" y="2029066"/>
            <a:ext cx="1673100" cy="3588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pt-BR" sz="2000"/>
              <a:t>Q2</a:t>
            </a:r>
            <a:endParaRPr b="0" sz="2000"/>
          </a:p>
        </p:txBody>
      </p:sp>
      <p:sp>
        <p:nvSpPr>
          <p:cNvPr id="759" name="Google Shape;759;p45"/>
          <p:cNvSpPr txBox="1"/>
          <p:nvPr>
            <p:ph idx="4294967295" type="subTitle"/>
          </p:nvPr>
        </p:nvSpPr>
        <p:spPr>
          <a:xfrm>
            <a:off x="6480569" y="2311668"/>
            <a:ext cx="1673100" cy="3588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t>Abril - junho</a:t>
            </a:r>
            <a:endParaRPr/>
          </a:p>
        </p:txBody>
      </p:sp>
      <p:sp>
        <p:nvSpPr>
          <p:cNvPr id="760" name="Google Shape;760;p45"/>
          <p:cNvSpPr txBox="1"/>
          <p:nvPr>
            <p:ph idx="4294967295" type="title"/>
          </p:nvPr>
        </p:nvSpPr>
        <p:spPr>
          <a:xfrm>
            <a:off x="6480569" y="1275788"/>
            <a:ext cx="1673100" cy="3588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pt-BR" sz="2000"/>
              <a:t>Q1</a:t>
            </a:r>
            <a:endParaRPr b="0" sz="2000"/>
          </a:p>
        </p:txBody>
      </p:sp>
      <p:sp>
        <p:nvSpPr>
          <p:cNvPr id="761" name="Google Shape;761;p45"/>
          <p:cNvSpPr txBox="1"/>
          <p:nvPr>
            <p:ph idx="4294967295" type="subTitle"/>
          </p:nvPr>
        </p:nvSpPr>
        <p:spPr>
          <a:xfrm>
            <a:off x="6480569" y="1558389"/>
            <a:ext cx="1673100" cy="3588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t>Janeiro </a:t>
            </a:r>
            <a:r>
              <a:rPr lang="pt-BR"/>
              <a:t>- março</a:t>
            </a:r>
            <a:endParaRPr/>
          </a:p>
        </p:txBody>
      </p:sp>
      <p:sp>
        <p:nvSpPr>
          <p:cNvPr id="762" name="Google Shape;762;p45"/>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Siga o link no gráfico para modificar seus dados e depois cole o novo aqui</a:t>
            </a:r>
            <a:r>
              <a:rPr lang="pt-BR" sz="1000">
                <a:solidFill>
                  <a:schemeClr val="dk1"/>
                </a:solidFill>
                <a:latin typeface="Didact Gothic"/>
                <a:ea typeface="Didact Gothic"/>
                <a:cs typeface="Didact Gothic"/>
                <a:sym typeface="Didact Gothic"/>
              </a:rPr>
              <a:t>. </a:t>
            </a:r>
            <a:r>
              <a:rPr b="1" lang="pt-BR" sz="1000" u="sng">
                <a:solidFill>
                  <a:schemeClr val="dk1"/>
                </a:solidFill>
                <a:latin typeface="Didact Gothic"/>
                <a:ea typeface="Didact Gothic"/>
                <a:cs typeface="Didact Gothic"/>
                <a:sym typeface="Didact Gothic"/>
              </a:rPr>
              <a:t>Para mais informações</a:t>
            </a:r>
            <a:r>
              <a:rPr b="1" lang="pt-BR" sz="1000" u="sng">
                <a:solidFill>
                  <a:schemeClr val="dk1"/>
                </a:solidFill>
                <a:latin typeface="Didact Gothic"/>
                <a:ea typeface="Didact Gothic"/>
                <a:cs typeface="Didact Gothic"/>
                <a:sym typeface="Didact Gothic"/>
              </a:rPr>
              <a:t>, clique aqui</a:t>
            </a:r>
            <a:endParaRPr b="1" sz="1000" u="sng">
              <a:solidFill>
                <a:schemeClr val="dk1"/>
              </a:solidFill>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Comparação de concorrentes</a:t>
            </a:r>
            <a:endParaRPr/>
          </a:p>
        </p:txBody>
      </p:sp>
      <p:graphicFrame>
        <p:nvGraphicFramePr>
          <p:cNvPr id="768" name="Google Shape;768;p46"/>
          <p:cNvGraphicFramePr/>
          <p:nvPr/>
        </p:nvGraphicFramePr>
        <p:xfrm>
          <a:off x="719963" y="1314010"/>
          <a:ext cx="3000000" cy="3000000"/>
        </p:xfrm>
        <a:graphic>
          <a:graphicData uri="http://schemas.openxmlformats.org/drawingml/2006/table">
            <a:tbl>
              <a:tblPr>
                <a:noFill/>
                <a:tableStyleId>{389D5B77-1DEC-47B0-B45B-B68648C6CE99}</a:tableStyleId>
              </a:tblPr>
              <a:tblGrid>
                <a:gridCol w="953550"/>
                <a:gridCol w="1336700"/>
                <a:gridCol w="1386125"/>
                <a:gridCol w="1195600"/>
                <a:gridCol w="871025"/>
                <a:gridCol w="1089775"/>
                <a:gridCol w="871075"/>
              </a:tblGrid>
              <a:tr h="533125">
                <a:tc>
                  <a:txBody>
                    <a:bodyPr/>
                    <a:lstStyle/>
                    <a:p>
                      <a:pPr indent="0" lvl="0" marL="0" rtl="0" algn="l">
                        <a:spcBef>
                          <a:spcPts val="0"/>
                        </a:spcBef>
                        <a:spcAft>
                          <a:spcPts val="0"/>
                        </a:spcAft>
                        <a:buNone/>
                      </a:pPr>
                      <a:r>
                        <a:t/>
                      </a:r>
                      <a:endParaRPr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Características</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Valor</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pt-BR" sz="1200">
                          <a:solidFill>
                            <a:schemeClr val="dk1"/>
                          </a:solidFill>
                          <a:latin typeface="Spline Sans"/>
                          <a:ea typeface="Spline Sans"/>
                          <a:cs typeface="Spline Sans"/>
                          <a:sym typeface="Spline Sans"/>
                        </a:rPr>
                        <a:t>Receita</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Teste</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Concorrência</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Quota</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 </a:t>
                      </a:r>
                      <a:r>
                        <a:rPr b="1" lang="pt-BR" sz="1100">
                          <a:solidFill>
                            <a:schemeClr val="dk1"/>
                          </a:solidFill>
                          <a:latin typeface="Didact Gothic"/>
                          <a:ea typeface="Didact Gothic"/>
                          <a:cs typeface="Didact Gothic"/>
                          <a:sym typeface="Didact Gothic"/>
                        </a:rPr>
                        <a:t>A</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Redução de consumo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Ofertas especiais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$ 23 000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No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Baixa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8%</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a:t>
                      </a:r>
                      <a:r>
                        <a:rPr b="1" lang="pt-BR" sz="1100">
                          <a:solidFill>
                            <a:schemeClr val="dk1"/>
                          </a:solidFill>
                          <a:latin typeface="Didact Gothic"/>
                          <a:ea typeface="Didact Gothic"/>
                          <a:cs typeface="Didact Gothic"/>
                          <a:sym typeface="Didact Gothic"/>
                        </a:rPr>
                        <a:t> B</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Design</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Confiabilidade</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$ 27 000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No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Baixa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5%</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a:t>
                      </a:r>
                      <a:r>
                        <a:rPr b="1" lang="pt-BR" sz="1100">
                          <a:solidFill>
                            <a:schemeClr val="dk1"/>
                          </a:solidFill>
                          <a:latin typeface="Didact Gothic"/>
                          <a:ea typeface="Didact Gothic"/>
                          <a:cs typeface="Didact Gothic"/>
                          <a:sym typeface="Didact Gothic"/>
                        </a:rPr>
                        <a:t> C</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Desempenho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Reparos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$ 30 000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Sim</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Alta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20%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a:t>
                      </a:r>
                      <a:r>
                        <a:rPr b="1" lang="pt-BR" sz="1100">
                          <a:solidFill>
                            <a:schemeClr val="dk1"/>
                          </a:solidFill>
                          <a:latin typeface="Didact Gothic"/>
                          <a:ea typeface="Didact Gothic"/>
                          <a:cs typeface="Didact Gothic"/>
                          <a:sym typeface="Didact Gothic"/>
                        </a:rPr>
                        <a:t> D</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Segurança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Marketing</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$ 24 000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No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Alta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22%</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a:t>
                      </a:r>
                      <a:r>
                        <a:rPr b="1" lang="pt-BR" sz="1100">
                          <a:solidFill>
                            <a:schemeClr val="dk1"/>
                          </a:solidFill>
                          <a:latin typeface="Didact Gothic"/>
                          <a:ea typeface="Didact Gothic"/>
                          <a:cs typeface="Didact Gothic"/>
                          <a:sym typeface="Didact Gothic"/>
                        </a:rPr>
                        <a:t> E</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Tecnologia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Clientes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$ 32 000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Sim</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Baixa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10%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 </a:t>
                      </a:r>
                      <a:r>
                        <a:rPr b="1" lang="pt-BR" sz="1100">
                          <a:solidFill>
                            <a:schemeClr val="dk1"/>
                          </a:solidFill>
                          <a:latin typeface="Didact Gothic"/>
                          <a:ea typeface="Didact Gothic"/>
                          <a:cs typeface="Didact Gothic"/>
                          <a:sym typeface="Didact Gothic"/>
                        </a:rPr>
                        <a:t>F</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Conforto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Melhores preços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$ 15 000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Sim</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Alta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30%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 </a:t>
                      </a:r>
                      <a:r>
                        <a:rPr b="1" lang="pt-BR" sz="1100">
                          <a:solidFill>
                            <a:schemeClr val="dk1"/>
                          </a:solidFill>
                          <a:latin typeface="Didact Gothic"/>
                          <a:ea typeface="Didact Gothic"/>
                          <a:cs typeface="Didact Gothic"/>
                          <a:sym typeface="Didact Gothic"/>
                        </a:rPr>
                        <a:t>G</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Customização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Identidade de marca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$ 45 000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No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Baixa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5%</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grpSp>
        <p:nvGrpSpPr>
          <p:cNvPr id="773" name="Google Shape;773;p47"/>
          <p:cNvGrpSpPr/>
          <p:nvPr/>
        </p:nvGrpSpPr>
        <p:grpSpPr>
          <a:xfrm>
            <a:off x="5717013" y="2665863"/>
            <a:ext cx="519000" cy="519000"/>
            <a:chOff x="5717013" y="2665863"/>
            <a:chExt cx="519000" cy="519000"/>
          </a:xfrm>
        </p:grpSpPr>
        <p:sp>
          <p:nvSpPr>
            <p:cNvPr id="774" name="Google Shape;774;p47"/>
            <p:cNvSpPr/>
            <p:nvPr/>
          </p:nvSpPr>
          <p:spPr>
            <a:xfrm>
              <a:off x="5717013" y="2665863"/>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75" name="Google Shape;775;p47"/>
            <p:cNvGrpSpPr/>
            <p:nvPr/>
          </p:nvGrpSpPr>
          <p:grpSpPr>
            <a:xfrm>
              <a:off x="5788417" y="2726042"/>
              <a:ext cx="375918" cy="398640"/>
              <a:chOff x="8637841" y="3838479"/>
              <a:chExt cx="359283" cy="381000"/>
            </a:xfrm>
          </p:grpSpPr>
          <p:sp>
            <p:nvSpPr>
              <p:cNvPr id="776" name="Google Shape;776;p47"/>
              <p:cNvSpPr/>
              <p:nvPr/>
            </p:nvSpPr>
            <p:spPr>
              <a:xfrm>
                <a:off x="8637841" y="3838479"/>
                <a:ext cx="359283" cy="381000"/>
              </a:xfrm>
              <a:custGeom>
                <a:rect b="b" l="l" r="r" t="t"/>
                <a:pathLst>
                  <a:path extrusionOk="0" h="381000" w="359283">
                    <a:moveTo>
                      <a:pt x="258413" y="201835"/>
                    </a:moveTo>
                    <a:lnTo>
                      <a:pt x="293941" y="201835"/>
                    </a:lnTo>
                    <a:cubicBezTo>
                      <a:pt x="298609" y="214884"/>
                      <a:pt x="310991" y="224218"/>
                      <a:pt x="325660" y="224218"/>
                    </a:cubicBezTo>
                    <a:cubicBezTo>
                      <a:pt x="344234" y="224218"/>
                      <a:pt x="359283" y="209169"/>
                      <a:pt x="359283" y="190595"/>
                    </a:cubicBezTo>
                    <a:cubicBezTo>
                      <a:pt x="359283" y="172021"/>
                      <a:pt x="344234" y="156972"/>
                      <a:pt x="325660" y="156972"/>
                    </a:cubicBezTo>
                    <a:cubicBezTo>
                      <a:pt x="311087" y="156972"/>
                      <a:pt x="298609" y="166306"/>
                      <a:pt x="293941" y="179356"/>
                    </a:cubicBezTo>
                    <a:lnTo>
                      <a:pt x="258413" y="179356"/>
                    </a:lnTo>
                    <a:lnTo>
                      <a:pt x="258413" y="44863"/>
                    </a:lnTo>
                    <a:lnTo>
                      <a:pt x="293941" y="44863"/>
                    </a:lnTo>
                    <a:cubicBezTo>
                      <a:pt x="298609" y="57912"/>
                      <a:pt x="310991" y="67246"/>
                      <a:pt x="325660" y="67246"/>
                    </a:cubicBezTo>
                    <a:cubicBezTo>
                      <a:pt x="344234" y="67246"/>
                      <a:pt x="359283" y="52197"/>
                      <a:pt x="359283" y="33623"/>
                    </a:cubicBezTo>
                    <a:cubicBezTo>
                      <a:pt x="359283" y="15050"/>
                      <a:pt x="344234" y="0"/>
                      <a:pt x="325660" y="0"/>
                    </a:cubicBezTo>
                    <a:cubicBezTo>
                      <a:pt x="311087" y="0"/>
                      <a:pt x="298609" y="9334"/>
                      <a:pt x="293941" y="22384"/>
                    </a:cubicBezTo>
                    <a:lnTo>
                      <a:pt x="236030" y="22384"/>
                    </a:lnTo>
                    <a:lnTo>
                      <a:pt x="236030" y="179260"/>
                    </a:lnTo>
                    <a:lnTo>
                      <a:pt x="203168" y="179260"/>
                    </a:lnTo>
                    <a:lnTo>
                      <a:pt x="203168" y="146399"/>
                    </a:lnTo>
                    <a:cubicBezTo>
                      <a:pt x="203168" y="115062"/>
                      <a:pt x="177737" y="89630"/>
                      <a:pt x="146399" y="89630"/>
                    </a:cubicBezTo>
                    <a:lnTo>
                      <a:pt x="56769" y="89630"/>
                    </a:lnTo>
                    <a:cubicBezTo>
                      <a:pt x="25432" y="89630"/>
                      <a:pt x="0" y="115062"/>
                      <a:pt x="0" y="146399"/>
                    </a:cubicBezTo>
                    <a:lnTo>
                      <a:pt x="0" y="246507"/>
                    </a:lnTo>
                    <a:lnTo>
                      <a:pt x="34385" y="246507"/>
                    </a:lnTo>
                    <a:lnTo>
                      <a:pt x="34385" y="153162"/>
                    </a:lnTo>
                    <a:lnTo>
                      <a:pt x="56769" y="153162"/>
                    </a:lnTo>
                    <a:lnTo>
                      <a:pt x="56769" y="381000"/>
                    </a:lnTo>
                    <a:lnTo>
                      <a:pt x="90392" y="381000"/>
                    </a:lnTo>
                    <a:lnTo>
                      <a:pt x="90392" y="257746"/>
                    </a:lnTo>
                    <a:lnTo>
                      <a:pt x="112776" y="257746"/>
                    </a:lnTo>
                    <a:lnTo>
                      <a:pt x="112776" y="381000"/>
                    </a:lnTo>
                    <a:lnTo>
                      <a:pt x="146399" y="381000"/>
                    </a:lnTo>
                    <a:lnTo>
                      <a:pt x="146399" y="153162"/>
                    </a:lnTo>
                    <a:lnTo>
                      <a:pt x="168783" y="153162"/>
                    </a:lnTo>
                    <a:lnTo>
                      <a:pt x="168783" y="246507"/>
                    </a:lnTo>
                    <a:lnTo>
                      <a:pt x="203168" y="246507"/>
                    </a:lnTo>
                    <a:lnTo>
                      <a:pt x="203168" y="201644"/>
                    </a:lnTo>
                    <a:lnTo>
                      <a:pt x="236030" y="201644"/>
                    </a:lnTo>
                    <a:lnTo>
                      <a:pt x="236030" y="358521"/>
                    </a:lnTo>
                    <a:lnTo>
                      <a:pt x="293941" y="358521"/>
                    </a:lnTo>
                    <a:cubicBezTo>
                      <a:pt x="298609" y="371570"/>
                      <a:pt x="310991" y="380905"/>
                      <a:pt x="325660" y="380905"/>
                    </a:cubicBezTo>
                    <a:cubicBezTo>
                      <a:pt x="344234" y="380905"/>
                      <a:pt x="359283" y="365855"/>
                      <a:pt x="359283" y="347281"/>
                    </a:cubicBezTo>
                    <a:cubicBezTo>
                      <a:pt x="359283" y="328708"/>
                      <a:pt x="344234" y="313658"/>
                      <a:pt x="325660" y="313658"/>
                    </a:cubicBezTo>
                    <a:cubicBezTo>
                      <a:pt x="311087" y="313658"/>
                      <a:pt x="298609" y="322993"/>
                      <a:pt x="293941" y="336042"/>
                    </a:cubicBezTo>
                    <a:lnTo>
                      <a:pt x="258413" y="336042"/>
                    </a:lnTo>
                    <a:lnTo>
                      <a:pt x="258413" y="20154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7" name="Google Shape;777;p47"/>
              <p:cNvSpPr/>
              <p:nvPr/>
            </p:nvSpPr>
            <p:spPr>
              <a:xfrm>
                <a:off x="8694515" y="3838575"/>
                <a:ext cx="89725" cy="89725"/>
              </a:xfrm>
              <a:custGeom>
                <a:rect b="b" l="l" r="r" t="t"/>
                <a:pathLst>
                  <a:path extrusionOk="0" h="89725" w="89725">
                    <a:moveTo>
                      <a:pt x="89725" y="44863"/>
                    </a:moveTo>
                    <a:cubicBezTo>
                      <a:pt x="89725" y="69628"/>
                      <a:pt x="69628" y="89725"/>
                      <a:pt x="44863" y="89725"/>
                    </a:cubicBezTo>
                    <a:cubicBezTo>
                      <a:pt x="20098" y="89725"/>
                      <a:pt x="0" y="69628"/>
                      <a:pt x="0" y="44863"/>
                    </a:cubicBezTo>
                    <a:cubicBezTo>
                      <a:pt x="0" y="20098"/>
                      <a:pt x="20098" y="0"/>
                      <a:pt x="44863" y="0"/>
                    </a:cubicBezTo>
                    <a:cubicBezTo>
                      <a:pt x="69628" y="0"/>
                      <a:pt x="89725" y="20098"/>
                      <a:pt x="89725" y="44863"/>
                    </a:cubicBezTo>
                    <a:lnTo>
                      <a:pt x="8972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778" name="Google Shape;778;p47"/>
          <p:cNvGrpSpPr/>
          <p:nvPr/>
        </p:nvGrpSpPr>
        <p:grpSpPr>
          <a:xfrm>
            <a:off x="2908088" y="2665863"/>
            <a:ext cx="519000" cy="519000"/>
            <a:chOff x="2908088" y="2665863"/>
            <a:chExt cx="519000" cy="519000"/>
          </a:xfrm>
        </p:grpSpPr>
        <p:sp>
          <p:nvSpPr>
            <p:cNvPr id="779" name="Google Shape;779;p47"/>
            <p:cNvSpPr/>
            <p:nvPr/>
          </p:nvSpPr>
          <p:spPr>
            <a:xfrm>
              <a:off x="2908088" y="2665863"/>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80" name="Google Shape;780;p47"/>
            <p:cNvGrpSpPr/>
            <p:nvPr/>
          </p:nvGrpSpPr>
          <p:grpSpPr>
            <a:xfrm>
              <a:off x="3019181" y="2726029"/>
              <a:ext cx="296787" cy="398666"/>
              <a:chOff x="8675655" y="2638399"/>
              <a:chExt cx="283654" cy="381025"/>
            </a:xfrm>
          </p:grpSpPr>
          <p:grpSp>
            <p:nvGrpSpPr>
              <p:cNvPr id="781" name="Google Shape;781;p47"/>
              <p:cNvGrpSpPr/>
              <p:nvPr/>
            </p:nvGrpSpPr>
            <p:grpSpPr>
              <a:xfrm>
                <a:off x="8722328" y="2638399"/>
                <a:ext cx="190309" cy="68891"/>
                <a:chOff x="8722328" y="2638399"/>
                <a:chExt cx="190309" cy="68891"/>
              </a:xfrm>
            </p:grpSpPr>
            <p:sp>
              <p:nvSpPr>
                <p:cNvPr id="782" name="Google Shape;782;p47"/>
                <p:cNvSpPr/>
                <p:nvPr/>
              </p:nvSpPr>
              <p:spPr>
                <a:xfrm>
                  <a:off x="8722328" y="2638399"/>
                  <a:ext cx="83915" cy="68891"/>
                </a:xfrm>
                <a:custGeom>
                  <a:rect b="b" l="l" r="r" t="t"/>
                  <a:pathLst>
                    <a:path extrusionOk="0" h="68891" w="83915">
                      <a:moveTo>
                        <a:pt x="83915" y="25"/>
                      </a:moveTo>
                      <a:lnTo>
                        <a:pt x="0" y="25"/>
                      </a:lnTo>
                      <a:lnTo>
                        <a:pt x="49245" y="68891"/>
                      </a:lnTo>
                      <a:cubicBezTo>
                        <a:pt x="88583" y="-9214"/>
                        <a:pt x="83439" y="883"/>
                        <a:pt x="83915" y="25"/>
                      </a:cubicBezTo>
                      <a:lnTo>
                        <a:pt x="83915" y="2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3" name="Google Shape;783;p47"/>
                <p:cNvSpPr/>
                <p:nvPr/>
              </p:nvSpPr>
              <p:spPr>
                <a:xfrm>
                  <a:off x="8828722" y="2638406"/>
                  <a:ext cx="83915" cy="68884"/>
                </a:xfrm>
                <a:custGeom>
                  <a:rect b="b" l="l" r="r" t="t"/>
                  <a:pathLst>
                    <a:path extrusionOk="0" h="68884" w="83915">
                      <a:moveTo>
                        <a:pt x="34671" y="68884"/>
                      </a:moveTo>
                      <a:lnTo>
                        <a:pt x="83915" y="19"/>
                      </a:lnTo>
                      <a:lnTo>
                        <a:pt x="0" y="19"/>
                      </a:lnTo>
                      <a:cubicBezTo>
                        <a:pt x="476" y="876"/>
                        <a:pt x="-4572" y="-9125"/>
                        <a:pt x="34671" y="68884"/>
                      </a:cubicBezTo>
                      <a:lnTo>
                        <a:pt x="34671" y="688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84" name="Google Shape;784;p47"/>
              <p:cNvSpPr/>
              <p:nvPr/>
            </p:nvSpPr>
            <p:spPr>
              <a:xfrm>
                <a:off x="8791955" y="2666142"/>
                <a:ext cx="51054" cy="50768"/>
              </a:xfrm>
              <a:custGeom>
                <a:rect b="b" l="l" r="r" t="t"/>
                <a:pathLst>
                  <a:path extrusionOk="0" h="50768" w="51054">
                    <a:moveTo>
                      <a:pt x="51054" y="50768"/>
                    </a:moveTo>
                    <a:lnTo>
                      <a:pt x="25527" y="0"/>
                    </a:lnTo>
                    <a:lnTo>
                      <a:pt x="0" y="50768"/>
                    </a:lnTo>
                    <a:lnTo>
                      <a:pt x="51054" y="507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5" name="Google Shape;785;p47"/>
              <p:cNvSpPr/>
              <p:nvPr/>
            </p:nvSpPr>
            <p:spPr>
              <a:xfrm>
                <a:off x="8787479" y="2739294"/>
                <a:ext cx="60007" cy="156876"/>
              </a:xfrm>
              <a:custGeom>
                <a:rect b="b" l="l" r="r" t="t"/>
                <a:pathLst>
                  <a:path extrusionOk="0" h="156876" w="60007">
                    <a:moveTo>
                      <a:pt x="0" y="0"/>
                    </a:moveTo>
                    <a:lnTo>
                      <a:pt x="30003" y="156877"/>
                    </a:lnTo>
                    <a:lnTo>
                      <a:pt x="60007" y="0"/>
                    </a:lnTo>
                    <a:lnTo>
                      <a:pt x="9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6" name="Google Shape;786;p47"/>
              <p:cNvSpPr/>
              <p:nvPr/>
            </p:nvSpPr>
            <p:spPr>
              <a:xfrm>
                <a:off x="8884062" y="2651093"/>
                <a:ext cx="75247" cy="65817"/>
              </a:xfrm>
              <a:custGeom>
                <a:rect b="b" l="l" r="r" t="t"/>
                <a:pathLst>
                  <a:path extrusionOk="0" h="65817" w="75247">
                    <a:moveTo>
                      <a:pt x="75247" y="65818"/>
                    </a:moveTo>
                    <a:lnTo>
                      <a:pt x="47054" y="0"/>
                    </a:lnTo>
                    <a:lnTo>
                      <a:pt x="0" y="65818"/>
                    </a:lnTo>
                    <a:lnTo>
                      <a:pt x="75247" y="658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7" name="Google Shape;787;p47"/>
              <p:cNvSpPr/>
              <p:nvPr/>
            </p:nvSpPr>
            <p:spPr>
              <a:xfrm>
                <a:off x="8675655" y="2650997"/>
                <a:ext cx="75247" cy="65817"/>
              </a:xfrm>
              <a:custGeom>
                <a:rect b="b" l="l" r="r" t="t"/>
                <a:pathLst>
                  <a:path extrusionOk="0" h="65817" w="75247">
                    <a:moveTo>
                      <a:pt x="28194" y="0"/>
                    </a:moveTo>
                    <a:lnTo>
                      <a:pt x="0" y="65818"/>
                    </a:lnTo>
                    <a:lnTo>
                      <a:pt x="75247" y="65818"/>
                    </a:lnTo>
                    <a:lnTo>
                      <a:pt x="281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8" name="Google Shape;788;p47"/>
              <p:cNvSpPr/>
              <p:nvPr/>
            </p:nvSpPr>
            <p:spPr>
              <a:xfrm>
                <a:off x="8845296" y="2739294"/>
                <a:ext cx="111823" cy="130397"/>
              </a:xfrm>
              <a:custGeom>
                <a:rect b="b" l="l" r="r" t="t"/>
                <a:pathLst>
                  <a:path extrusionOk="0" h="130397" w="111823">
                    <a:moveTo>
                      <a:pt x="95" y="130397"/>
                    </a:moveTo>
                    <a:lnTo>
                      <a:pt x="111823" y="0"/>
                    </a:lnTo>
                    <a:lnTo>
                      <a:pt x="25432" y="0"/>
                    </a:lnTo>
                    <a:cubicBezTo>
                      <a:pt x="-2381" y="142589"/>
                      <a:pt x="190" y="129540"/>
                      <a:pt x="0" y="130397"/>
                    </a:cubicBezTo>
                    <a:lnTo>
                      <a:pt x="0" y="1303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9" name="Google Shape;789;p47"/>
              <p:cNvSpPr/>
              <p:nvPr/>
            </p:nvSpPr>
            <p:spPr>
              <a:xfrm>
                <a:off x="8677846" y="2739294"/>
                <a:ext cx="111728" cy="130397"/>
              </a:xfrm>
              <a:custGeom>
                <a:rect b="b" l="l" r="r" t="t"/>
                <a:pathLst>
                  <a:path extrusionOk="0" h="130397" w="111728">
                    <a:moveTo>
                      <a:pt x="86392" y="0"/>
                    </a:moveTo>
                    <a:lnTo>
                      <a:pt x="0" y="0"/>
                    </a:lnTo>
                    <a:lnTo>
                      <a:pt x="111728" y="130397"/>
                    </a:lnTo>
                    <a:cubicBezTo>
                      <a:pt x="111538" y="129540"/>
                      <a:pt x="114109" y="142589"/>
                      <a:pt x="86296" y="0"/>
                    </a:cubicBezTo>
                    <a:lnTo>
                      <a:pt x="86296"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0" name="Google Shape;790;p47"/>
              <p:cNvSpPr/>
              <p:nvPr/>
            </p:nvSpPr>
            <p:spPr>
              <a:xfrm>
                <a:off x="8705469" y="2963418"/>
                <a:ext cx="226313" cy="56006"/>
              </a:xfrm>
              <a:custGeom>
                <a:rect b="b" l="l" r="r" t="t"/>
                <a:pathLst>
                  <a:path extrusionOk="0" h="56006" w="226313">
                    <a:moveTo>
                      <a:pt x="201644" y="0"/>
                    </a:moveTo>
                    <a:lnTo>
                      <a:pt x="22384" y="0"/>
                    </a:lnTo>
                    <a:lnTo>
                      <a:pt x="22384" y="33623"/>
                    </a:lnTo>
                    <a:lnTo>
                      <a:pt x="0" y="33623"/>
                    </a:lnTo>
                    <a:lnTo>
                      <a:pt x="0" y="56007"/>
                    </a:lnTo>
                    <a:lnTo>
                      <a:pt x="226314" y="56007"/>
                    </a:lnTo>
                    <a:lnTo>
                      <a:pt x="226314" y="33623"/>
                    </a:lnTo>
                    <a:lnTo>
                      <a:pt x="201644" y="33623"/>
                    </a:lnTo>
                    <a:lnTo>
                      <a:pt x="2016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1" name="Google Shape;791;p47"/>
              <p:cNvSpPr/>
              <p:nvPr/>
            </p:nvSpPr>
            <p:spPr>
              <a:xfrm>
                <a:off x="8762619" y="2896076"/>
                <a:ext cx="109822" cy="44862"/>
              </a:xfrm>
              <a:custGeom>
                <a:rect b="b" l="l" r="r" t="t"/>
                <a:pathLst>
                  <a:path extrusionOk="0" h="44862" w="109822">
                    <a:moveTo>
                      <a:pt x="0" y="44863"/>
                    </a:moveTo>
                    <a:lnTo>
                      <a:pt x="109823" y="44863"/>
                    </a:lnTo>
                    <a:cubicBezTo>
                      <a:pt x="104584" y="19336"/>
                      <a:pt x="82010" y="0"/>
                      <a:pt x="54959" y="0"/>
                    </a:cubicBezTo>
                    <a:cubicBezTo>
                      <a:pt x="27908" y="0"/>
                      <a:pt x="5239" y="19240"/>
                      <a:pt x="95" y="44863"/>
                    </a:cubicBezTo>
                    <a:lnTo>
                      <a:pt x="9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792" name="Google Shape;792;p47"/>
          <p:cNvGrpSpPr/>
          <p:nvPr/>
        </p:nvGrpSpPr>
        <p:grpSpPr>
          <a:xfrm>
            <a:off x="5717013" y="1524088"/>
            <a:ext cx="519000" cy="519000"/>
            <a:chOff x="5717013" y="1524088"/>
            <a:chExt cx="519000" cy="519000"/>
          </a:xfrm>
        </p:grpSpPr>
        <p:sp>
          <p:nvSpPr>
            <p:cNvPr id="793" name="Google Shape;793;p47"/>
            <p:cNvSpPr/>
            <p:nvPr/>
          </p:nvSpPr>
          <p:spPr>
            <a:xfrm>
              <a:off x="5717013" y="1524088"/>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94" name="Google Shape;794;p47"/>
            <p:cNvGrpSpPr/>
            <p:nvPr/>
          </p:nvGrpSpPr>
          <p:grpSpPr>
            <a:xfrm>
              <a:off x="5777255" y="1584467"/>
              <a:ext cx="398242" cy="398241"/>
              <a:chOff x="7072788" y="2638425"/>
              <a:chExt cx="380619" cy="380618"/>
            </a:xfrm>
          </p:grpSpPr>
          <p:sp>
            <p:nvSpPr>
              <p:cNvPr id="795" name="Google Shape;795;p47"/>
              <p:cNvSpPr/>
              <p:nvPr/>
            </p:nvSpPr>
            <p:spPr>
              <a:xfrm>
                <a:off x="7072788" y="2638425"/>
                <a:ext cx="380619" cy="380618"/>
              </a:xfrm>
              <a:custGeom>
                <a:rect b="b" l="l" r="r" t="t"/>
                <a:pathLst>
                  <a:path extrusionOk="0" h="380618" w="380619">
                    <a:moveTo>
                      <a:pt x="44768" y="336137"/>
                    </a:moveTo>
                    <a:lnTo>
                      <a:pt x="44768" y="0"/>
                    </a:lnTo>
                    <a:lnTo>
                      <a:pt x="22384" y="0"/>
                    </a:lnTo>
                    <a:lnTo>
                      <a:pt x="22384" y="22384"/>
                    </a:lnTo>
                    <a:lnTo>
                      <a:pt x="0" y="22384"/>
                    </a:lnTo>
                    <a:lnTo>
                      <a:pt x="0" y="44767"/>
                    </a:lnTo>
                    <a:lnTo>
                      <a:pt x="22384" y="44767"/>
                    </a:lnTo>
                    <a:lnTo>
                      <a:pt x="22384" y="67151"/>
                    </a:lnTo>
                    <a:lnTo>
                      <a:pt x="0" y="67151"/>
                    </a:lnTo>
                    <a:lnTo>
                      <a:pt x="0" y="89535"/>
                    </a:lnTo>
                    <a:lnTo>
                      <a:pt x="22384" y="89535"/>
                    </a:lnTo>
                    <a:lnTo>
                      <a:pt x="22384" y="111919"/>
                    </a:lnTo>
                    <a:lnTo>
                      <a:pt x="0" y="111919"/>
                    </a:lnTo>
                    <a:lnTo>
                      <a:pt x="0" y="134302"/>
                    </a:lnTo>
                    <a:lnTo>
                      <a:pt x="22384" y="134302"/>
                    </a:lnTo>
                    <a:lnTo>
                      <a:pt x="22384" y="156686"/>
                    </a:lnTo>
                    <a:lnTo>
                      <a:pt x="0" y="156686"/>
                    </a:lnTo>
                    <a:lnTo>
                      <a:pt x="0" y="179070"/>
                    </a:lnTo>
                    <a:lnTo>
                      <a:pt x="22384" y="179070"/>
                    </a:lnTo>
                    <a:lnTo>
                      <a:pt x="22384" y="201454"/>
                    </a:lnTo>
                    <a:lnTo>
                      <a:pt x="0" y="201454"/>
                    </a:lnTo>
                    <a:lnTo>
                      <a:pt x="0" y="223838"/>
                    </a:lnTo>
                    <a:lnTo>
                      <a:pt x="22384" y="223838"/>
                    </a:lnTo>
                    <a:lnTo>
                      <a:pt x="22384" y="246221"/>
                    </a:lnTo>
                    <a:lnTo>
                      <a:pt x="0" y="246221"/>
                    </a:lnTo>
                    <a:lnTo>
                      <a:pt x="0" y="268605"/>
                    </a:lnTo>
                    <a:lnTo>
                      <a:pt x="22384" y="268605"/>
                    </a:lnTo>
                    <a:lnTo>
                      <a:pt x="22384" y="290989"/>
                    </a:lnTo>
                    <a:lnTo>
                      <a:pt x="0" y="290989"/>
                    </a:lnTo>
                    <a:lnTo>
                      <a:pt x="0" y="313373"/>
                    </a:lnTo>
                    <a:lnTo>
                      <a:pt x="22384" y="313373"/>
                    </a:lnTo>
                    <a:lnTo>
                      <a:pt x="22384" y="358235"/>
                    </a:lnTo>
                    <a:lnTo>
                      <a:pt x="67246" y="358235"/>
                    </a:lnTo>
                    <a:lnTo>
                      <a:pt x="67246" y="380619"/>
                    </a:lnTo>
                    <a:lnTo>
                      <a:pt x="89630" y="380619"/>
                    </a:lnTo>
                    <a:lnTo>
                      <a:pt x="89630" y="358235"/>
                    </a:lnTo>
                    <a:lnTo>
                      <a:pt x="112014" y="358235"/>
                    </a:lnTo>
                    <a:lnTo>
                      <a:pt x="112014" y="380619"/>
                    </a:lnTo>
                    <a:lnTo>
                      <a:pt x="134398" y="380619"/>
                    </a:lnTo>
                    <a:lnTo>
                      <a:pt x="134398" y="358235"/>
                    </a:lnTo>
                    <a:lnTo>
                      <a:pt x="156782" y="358235"/>
                    </a:lnTo>
                    <a:lnTo>
                      <a:pt x="156782" y="380619"/>
                    </a:lnTo>
                    <a:lnTo>
                      <a:pt x="179165" y="380619"/>
                    </a:lnTo>
                    <a:lnTo>
                      <a:pt x="179165" y="358235"/>
                    </a:lnTo>
                    <a:lnTo>
                      <a:pt x="201549" y="358235"/>
                    </a:lnTo>
                    <a:lnTo>
                      <a:pt x="201549" y="380619"/>
                    </a:lnTo>
                    <a:lnTo>
                      <a:pt x="223933" y="380619"/>
                    </a:lnTo>
                    <a:lnTo>
                      <a:pt x="223933" y="358235"/>
                    </a:lnTo>
                    <a:lnTo>
                      <a:pt x="246316" y="358235"/>
                    </a:lnTo>
                    <a:lnTo>
                      <a:pt x="246316" y="380619"/>
                    </a:lnTo>
                    <a:lnTo>
                      <a:pt x="268700" y="380619"/>
                    </a:lnTo>
                    <a:lnTo>
                      <a:pt x="268700" y="358235"/>
                    </a:lnTo>
                    <a:lnTo>
                      <a:pt x="291084" y="358235"/>
                    </a:lnTo>
                    <a:lnTo>
                      <a:pt x="291084" y="380619"/>
                    </a:lnTo>
                    <a:lnTo>
                      <a:pt x="313468" y="380619"/>
                    </a:lnTo>
                    <a:lnTo>
                      <a:pt x="313468" y="358235"/>
                    </a:lnTo>
                    <a:lnTo>
                      <a:pt x="335852" y="358235"/>
                    </a:lnTo>
                    <a:lnTo>
                      <a:pt x="335852" y="380619"/>
                    </a:lnTo>
                    <a:lnTo>
                      <a:pt x="358235" y="380619"/>
                    </a:lnTo>
                    <a:lnTo>
                      <a:pt x="358235" y="358235"/>
                    </a:lnTo>
                    <a:lnTo>
                      <a:pt x="380619" y="358235"/>
                    </a:lnTo>
                    <a:lnTo>
                      <a:pt x="380619" y="335852"/>
                    </a:lnTo>
                    <a:lnTo>
                      <a:pt x="44482" y="33585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6" name="Google Shape;796;p47"/>
              <p:cNvSpPr/>
              <p:nvPr/>
            </p:nvSpPr>
            <p:spPr>
              <a:xfrm>
                <a:off x="7285577"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7" name="Google Shape;797;p47"/>
              <p:cNvSpPr/>
              <p:nvPr/>
            </p:nvSpPr>
            <p:spPr>
              <a:xfrm>
                <a:off x="7240809"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8" name="Google Shape;798;p47"/>
              <p:cNvSpPr/>
              <p:nvPr/>
            </p:nvSpPr>
            <p:spPr>
              <a:xfrm>
                <a:off x="7195947"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9" name="Google Shape;799;p47"/>
              <p:cNvSpPr/>
              <p:nvPr/>
            </p:nvSpPr>
            <p:spPr>
              <a:xfrm>
                <a:off x="7330440" y="2683287"/>
                <a:ext cx="22383" cy="67246"/>
              </a:xfrm>
              <a:custGeom>
                <a:rect b="b" l="l" r="r" t="t"/>
                <a:pathLst>
                  <a:path extrusionOk="0" h="67246" w="22383">
                    <a:moveTo>
                      <a:pt x="0" y="0"/>
                    </a:moveTo>
                    <a:lnTo>
                      <a:pt x="22383" y="0"/>
                    </a:lnTo>
                    <a:lnTo>
                      <a:pt x="2238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0" name="Google Shape;800;p47"/>
              <p:cNvSpPr/>
              <p:nvPr/>
            </p:nvSpPr>
            <p:spPr>
              <a:xfrm>
                <a:off x="7151179"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1" name="Google Shape;801;p47"/>
              <p:cNvSpPr/>
              <p:nvPr/>
            </p:nvSpPr>
            <p:spPr>
              <a:xfrm>
                <a:off x="7375207" y="2683287"/>
                <a:ext cx="44862" cy="67246"/>
              </a:xfrm>
              <a:custGeom>
                <a:rect b="b" l="l" r="r" t="t"/>
                <a:pathLst>
                  <a:path extrusionOk="0" h="67246" w="44862">
                    <a:moveTo>
                      <a:pt x="0" y="0"/>
                    </a:moveTo>
                    <a:lnTo>
                      <a:pt x="44863" y="0"/>
                    </a:lnTo>
                    <a:lnTo>
                      <a:pt x="4486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2" name="Google Shape;802;p47"/>
              <p:cNvSpPr/>
              <p:nvPr/>
            </p:nvSpPr>
            <p:spPr>
              <a:xfrm>
                <a:off x="7195947"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3" name="Google Shape;803;p47"/>
              <p:cNvSpPr/>
              <p:nvPr/>
            </p:nvSpPr>
            <p:spPr>
              <a:xfrm>
                <a:off x="7240809"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4" name="Google Shape;804;p47"/>
              <p:cNvSpPr/>
              <p:nvPr/>
            </p:nvSpPr>
            <p:spPr>
              <a:xfrm>
                <a:off x="7285577"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5" name="Google Shape;805;p47"/>
              <p:cNvSpPr/>
              <p:nvPr/>
            </p:nvSpPr>
            <p:spPr>
              <a:xfrm>
                <a:off x="7330440" y="2772918"/>
                <a:ext cx="89630" cy="67246"/>
              </a:xfrm>
              <a:custGeom>
                <a:rect b="b" l="l" r="r" t="t"/>
                <a:pathLst>
                  <a:path extrusionOk="0" h="67246" w="89630">
                    <a:moveTo>
                      <a:pt x="0" y="0"/>
                    </a:moveTo>
                    <a:lnTo>
                      <a:pt x="89630" y="0"/>
                    </a:lnTo>
                    <a:lnTo>
                      <a:pt x="89630"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6" name="Google Shape;806;p47"/>
              <p:cNvSpPr/>
              <p:nvPr/>
            </p:nvSpPr>
            <p:spPr>
              <a:xfrm>
                <a:off x="7151179"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7" name="Google Shape;807;p47"/>
              <p:cNvSpPr/>
              <p:nvPr/>
            </p:nvSpPr>
            <p:spPr>
              <a:xfrm>
                <a:off x="7195947"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8" name="Google Shape;808;p47"/>
              <p:cNvSpPr/>
              <p:nvPr/>
            </p:nvSpPr>
            <p:spPr>
              <a:xfrm>
                <a:off x="7240809"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9" name="Google Shape;809;p47"/>
              <p:cNvSpPr/>
              <p:nvPr/>
            </p:nvSpPr>
            <p:spPr>
              <a:xfrm>
                <a:off x="7285577" y="2862548"/>
                <a:ext cx="134493" cy="67246"/>
              </a:xfrm>
              <a:custGeom>
                <a:rect b="b" l="l" r="r" t="t"/>
                <a:pathLst>
                  <a:path extrusionOk="0" h="67246" w="134493">
                    <a:moveTo>
                      <a:pt x="0" y="0"/>
                    </a:moveTo>
                    <a:lnTo>
                      <a:pt x="134493" y="0"/>
                    </a:lnTo>
                    <a:lnTo>
                      <a:pt x="13449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0" name="Google Shape;810;p47"/>
              <p:cNvSpPr/>
              <p:nvPr/>
            </p:nvSpPr>
            <p:spPr>
              <a:xfrm>
                <a:off x="7151179"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11" name="Google Shape;811;p47"/>
          <p:cNvGrpSpPr/>
          <p:nvPr/>
        </p:nvGrpSpPr>
        <p:grpSpPr>
          <a:xfrm>
            <a:off x="5717013" y="3807638"/>
            <a:ext cx="519000" cy="519000"/>
            <a:chOff x="5717013" y="3807638"/>
            <a:chExt cx="519000" cy="519000"/>
          </a:xfrm>
        </p:grpSpPr>
        <p:sp>
          <p:nvSpPr>
            <p:cNvPr id="812" name="Google Shape;812;p47"/>
            <p:cNvSpPr/>
            <p:nvPr/>
          </p:nvSpPr>
          <p:spPr>
            <a:xfrm>
              <a:off x="5717013" y="3807638"/>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813" name="Google Shape;813;p47"/>
            <p:cNvGrpSpPr/>
            <p:nvPr/>
          </p:nvGrpSpPr>
          <p:grpSpPr>
            <a:xfrm>
              <a:off x="5777055" y="3867856"/>
              <a:ext cx="398640" cy="398639"/>
              <a:chOff x="6295548" y="2638425"/>
              <a:chExt cx="381000" cy="380999"/>
            </a:xfrm>
          </p:grpSpPr>
          <p:sp>
            <p:nvSpPr>
              <p:cNvPr id="814" name="Google Shape;814;p47"/>
              <p:cNvSpPr/>
              <p:nvPr/>
            </p:nvSpPr>
            <p:spPr>
              <a:xfrm>
                <a:off x="6295548" y="2638425"/>
                <a:ext cx="156876" cy="112014"/>
              </a:xfrm>
              <a:custGeom>
                <a:rect b="b" l="l" r="r" t="t"/>
                <a:pathLst>
                  <a:path extrusionOk="0" h="112014" w="156876">
                    <a:moveTo>
                      <a:pt x="156877" y="0"/>
                    </a:moveTo>
                    <a:lnTo>
                      <a:pt x="0" y="0"/>
                    </a:lnTo>
                    <a:lnTo>
                      <a:pt x="0" y="112014"/>
                    </a:lnTo>
                    <a:lnTo>
                      <a:pt x="156877" y="112014"/>
                    </a:lnTo>
                    <a:lnTo>
                      <a:pt x="156877" y="0"/>
                    </a:lnTo>
                    <a:close/>
                    <a:moveTo>
                      <a:pt x="67246" y="67246"/>
                    </a:moveTo>
                    <a:lnTo>
                      <a:pt x="44863" y="67246"/>
                    </a:lnTo>
                    <a:lnTo>
                      <a:pt x="44863" y="44863"/>
                    </a:lnTo>
                    <a:lnTo>
                      <a:pt x="67246" y="44863"/>
                    </a:lnTo>
                    <a:lnTo>
                      <a:pt x="67246" y="67246"/>
                    </a:lnTo>
                    <a:close/>
                    <a:moveTo>
                      <a:pt x="112109" y="67246"/>
                    </a:moveTo>
                    <a:lnTo>
                      <a:pt x="89725" y="67246"/>
                    </a:lnTo>
                    <a:lnTo>
                      <a:pt x="89725" y="44863"/>
                    </a:lnTo>
                    <a:lnTo>
                      <a:pt x="112109" y="44863"/>
                    </a:lnTo>
                    <a:lnTo>
                      <a:pt x="112109"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5" name="Google Shape;815;p47"/>
              <p:cNvSpPr/>
              <p:nvPr/>
            </p:nvSpPr>
            <p:spPr>
              <a:xfrm>
                <a:off x="6362795" y="2918555"/>
                <a:ext cx="44862" cy="100869"/>
              </a:xfrm>
              <a:custGeom>
                <a:rect b="b" l="l" r="r" t="t"/>
                <a:pathLst>
                  <a:path extrusionOk="0" h="100869" w="44862">
                    <a:moveTo>
                      <a:pt x="0" y="0"/>
                    </a:moveTo>
                    <a:lnTo>
                      <a:pt x="44863" y="0"/>
                    </a:lnTo>
                    <a:lnTo>
                      <a:pt x="44863" y="100870"/>
                    </a:lnTo>
                    <a:lnTo>
                      <a:pt x="0" y="10087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6" name="Google Shape;816;p47"/>
              <p:cNvSpPr/>
              <p:nvPr/>
            </p:nvSpPr>
            <p:spPr>
              <a:xfrm>
                <a:off x="6452425" y="2721197"/>
                <a:ext cx="112013" cy="237934"/>
              </a:xfrm>
              <a:custGeom>
                <a:rect b="b" l="l" r="r" t="t"/>
                <a:pathLst>
                  <a:path extrusionOk="0" h="237934" w="112013">
                    <a:moveTo>
                      <a:pt x="0" y="181927"/>
                    </a:moveTo>
                    <a:lnTo>
                      <a:pt x="112014" y="237934"/>
                    </a:lnTo>
                    <a:lnTo>
                      <a:pt x="112014" y="0"/>
                    </a:lnTo>
                    <a:lnTo>
                      <a:pt x="0" y="56007"/>
                    </a:lnTo>
                    <a:lnTo>
                      <a:pt x="0" y="18192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7" name="Google Shape;817;p47"/>
              <p:cNvSpPr/>
              <p:nvPr/>
            </p:nvSpPr>
            <p:spPr>
              <a:xfrm>
                <a:off x="6340411" y="2784157"/>
                <a:ext cx="89630" cy="112013"/>
              </a:xfrm>
              <a:custGeom>
                <a:rect b="b" l="l" r="r" t="t"/>
                <a:pathLst>
                  <a:path extrusionOk="0" h="112013" w="89630">
                    <a:moveTo>
                      <a:pt x="0" y="112014"/>
                    </a:moveTo>
                    <a:lnTo>
                      <a:pt x="89630" y="112014"/>
                    </a:lnTo>
                    <a:lnTo>
                      <a:pt x="89630" y="0"/>
                    </a:lnTo>
                    <a:lnTo>
                      <a:pt x="0" y="0"/>
                    </a:lnTo>
                    <a:lnTo>
                      <a:pt x="0" y="112014"/>
                    </a:lnTo>
                    <a:close/>
                    <a:moveTo>
                      <a:pt x="33623" y="44767"/>
                    </a:moveTo>
                    <a:lnTo>
                      <a:pt x="56007" y="44767"/>
                    </a:lnTo>
                    <a:lnTo>
                      <a:pt x="56007" y="67151"/>
                    </a:lnTo>
                    <a:lnTo>
                      <a:pt x="33623" y="67151"/>
                    </a:lnTo>
                    <a:lnTo>
                      <a:pt x="33623" y="4476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8" name="Google Shape;818;p47"/>
              <p:cNvSpPr/>
              <p:nvPr/>
            </p:nvSpPr>
            <p:spPr>
              <a:xfrm>
                <a:off x="6586918" y="2687478"/>
                <a:ext cx="44862" cy="305181"/>
              </a:xfrm>
              <a:custGeom>
                <a:rect b="b" l="l" r="r" t="t"/>
                <a:pathLst>
                  <a:path extrusionOk="0" h="305181" w="44862">
                    <a:moveTo>
                      <a:pt x="0" y="282797"/>
                    </a:moveTo>
                    <a:lnTo>
                      <a:pt x="44863" y="305181"/>
                    </a:lnTo>
                    <a:lnTo>
                      <a:pt x="44863" y="0"/>
                    </a:lnTo>
                    <a:lnTo>
                      <a:pt x="0" y="22384"/>
                    </a:lnTo>
                    <a:lnTo>
                      <a:pt x="0" y="2827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9" name="Google Shape;819;p47"/>
              <p:cNvSpPr/>
              <p:nvPr/>
            </p:nvSpPr>
            <p:spPr>
              <a:xfrm>
                <a:off x="6295548" y="2808541"/>
                <a:ext cx="22383" cy="63341"/>
              </a:xfrm>
              <a:custGeom>
                <a:rect b="b" l="l" r="r" t="t"/>
                <a:pathLst>
                  <a:path extrusionOk="0" h="63341" w="22383">
                    <a:moveTo>
                      <a:pt x="0" y="31623"/>
                    </a:moveTo>
                    <a:cubicBezTo>
                      <a:pt x="0" y="46196"/>
                      <a:pt x="9334" y="58674"/>
                      <a:pt x="22384" y="63341"/>
                    </a:cubicBezTo>
                    <a:lnTo>
                      <a:pt x="22384" y="0"/>
                    </a:lnTo>
                    <a:cubicBezTo>
                      <a:pt x="9334" y="4667"/>
                      <a:pt x="0" y="17050"/>
                      <a:pt x="0" y="31718"/>
                    </a:cubicBezTo>
                    <a:lnTo>
                      <a:pt x="0" y="317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0" name="Google Shape;820;p47"/>
              <p:cNvSpPr/>
              <p:nvPr/>
            </p:nvSpPr>
            <p:spPr>
              <a:xfrm>
                <a:off x="6654165" y="2795301"/>
                <a:ext cx="22383" cy="89630"/>
              </a:xfrm>
              <a:custGeom>
                <a:rect b="b" l="l" r="r" t="t"/>
                <a:pathLst>
                  <a:path extrusionOk="0" h="89630" w="22383">
                    <a:moveTo>
                      <a:pt x="0" y="0"/>
                    </a:moveTo>
                    <a:lnTo>
                      <a:pt x="0" y="89630"/>
                    </a:lnTo>
                    <a:cubicBezTo>
                      <a:pt x="13621" y="79438"/>
                      <a:pt x="22384" y="63151"/>
                      <a:pt x="22384" y="44863"/>
                    </a:cubicBezTo>
                    <a:cubicBezTo>
                      <a:pt x="22384" y="26575"/>
                      <a:pt x="13525" y="10287"/>
                      <a:pt x="0" y="95"/>
                    </a:cubicBezTo>
                    <a:lnTo>
                      <a:pt x="0"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21" name="Google Shape;821;p47"/>
          <p:cNvGrpSpPr/>
          <p:nvPr/>
        </p:nvGrpSpPr>
        <p:grpSpPr>
          <a:xfrm>
            <a:off x="2908088" y="3807638"/>
            <a:ext cx="519000" cy="519000"/>
            <a:chOff x="2908088" y="3807638"/>
            <a:chExt cx="519000" cy="519000"/>
          </a:xfrm>
        </p:grpSpPr>
        <p:sp>
          <p:nvSpPr>
            <p:cNvPr id="822" name="Google Shape;822;p47"/>
            <p:cNvSpPr/>
            <p:nvPr/>
          </p:nvSpPr>
          <p:spPr>
            <a:xfrm>
              <a:off x="2908088" y="3807638"/>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823" name="Google Shape;823;p47"/>
            <p:cNvGrpSpPr/>
            <p:nvPr/>
          </p:nvGrpSpPr>
          <p:grpSpPr>
            <a:xfrm>
              <a:off x="2985842" y="3867856"/>
              <a:ext cx="363461" cy="398639"/>
              <a:chOff x="7089457" y="2038350"/>
              <a:chExt cx="347377" cy="380999"/>
            </a:xfrm>
          </p:grpSpPr>
          <p:sp>
            <p:nvSpPr>
              <p:cNvPr id="824" name="Google Shape;824;p47"/>
              <p:cNvSpPr/>
              <p:nvPr/>
            </p:nvSpPr>
            <p:spPr>
              <a:xfrm>
                <a:off x="7089457" y="2385726"/>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5" name="Google Shape;825;p47"/>
              <p:cNvSpPr/>
              <p:nvPr/>
            </p:nvSpPr>
            <p:spPr>
              <a:xfrm>
                <a:off x="7089457" y="2038350"/>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6" name="Google Shape;826;p47"/>
              <p:cNvSpPr/>
              <p:nvPr/>
            </p:nvSpPr>
            <p:spPr>
              <a:xfrm>
                <a:off x="7089552" y="2094452"/>
                <a:ext cx="246507" cy="268986"/>
              </a:xfrm>
              <a:custGeom>
                <a:rect b="b" l="l" r="r" t="t"/>
                <a:pathLst>
                  <a:path extrusionOk="0" h="268986" w="246507">
                    <a:moveTo>
                      <a:pt x="201644" y="201644"/>
                    </a:moveTo>
                    <a:lnTo>
                      <a:pt x="168021" y="201644"/>
                    </a:lnTo>
                    <a:lnTo>
                      <a:pt x="168021" y="22384"/>
                    </a:lnTo>
                    <a:lnTo>
                      <a:pt x="246507" y="22384"/>
                    </a:lnTo>
                    <a:lnTo>
                      <a:pt x="246507" y="0"/>
                    </a:lnTo>
                    <a:lnTo>
                      <a:pt x="0" y="0"/>
                    </a:lnTo>
                    <a:lnTo>
                      <a:pt x="0" y="268986"/>
                    </a:lnTo>
                    <a:lnTo>
                      <a:pt x="246507" y="268986"/>
                    </a:lnTo>
                    <a:lnTo>
                      <a:pt x="246507" y="213741"/>
                    </a:lnTo>
                    <a:lnTo>
                      <a:pt x="201644" y="243650"/>
                    </a:lnTo>
                    <a:lnTo>
                      <a:pt x="201644" y="201740"/>
                    </a:lnTo>
                    <a:close/>
                    <a:moveTo>
                      <a:pt x="44768" y="33528"/>
                    </a:moveTo>
                    <a:lnTo>
                      <a:pt x="100775" y="33528"/>
                    </a:lnTo>
                    <a:lnTo>
                      <a:pt x="100775" y="55912"/>
                    </a:lnTo>
                    <a:lnTo>
                      <a:pt x="44768" y="55912"/>
                    </a:lnTo>
                    <a:lnTo>
                      <a:pt x="44768" y="33528"/>
                    </a:lnTo>
                    <a:close/>
                    <a:moveTo>
                      <a:pt x="123254" y="145542"/>
                    </a:moveTo>
                    <a:lnTo>
                      <a:pt x="44768" y="145542"/>
                    </a:lnTo>
                    <a:lnTo>
                      <a:pt x="44768" y="123158"/>
                    </a:lnTo>
                    <a:lnTo>
                      <a:pt x="123254" y="123158"/>
                    </a:lnTo>
                    <a:lnTo>
                      <a:pt x="123254" y="145542"/>
                    </a:lnTo>
                    <a:close/>
                    <a:moveTo>
                      <a:pt x="123254" y="100679"/>
                    </a:moveTo>
                    <a:lnTo>
                      <a:pt x="44768" y="100679"/>
                    </a:lnTo>
                    <a:lnTo>
                      <a:pt x="44768" y="78296"/>
                    </a:lnTo>
                    <a:lnTo>
                      <a:pt x="123254" y="78296"/>
                    </a:lnTo>
                    <a:lnTo>
                      <a:pt x="123254" y="1006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7" name="Google Shape;827;p47"/>
              <p:cNvSpPr/>
              <p:nvPr/>
            </p:nvSpPr>
            <p:spPr>
              <a:xfrm>
                <a:off x="7279957" y="2139219"/>
                <a:ext cx="156877" cy="156876"/>
              </a:xfrm>
              <a:custGeom>
                <a:rect b="b" l="l" r="r" t="t"/>
                <a:pathLst>
                  <a:path extrusionOk="0" h="156876" w="156877">
                    <a:moveTo>
                      <a:pt x="0" y="0"/>
                    </a:moveTo>
                    <a:lnTo>
                      <a:pt x="0" y="134493"/>
                    </a:lnTo>
                    <a:lnTo>
                      <a:pt x="33624" y="134493"/>
                    </a:lnTo>
                    <a:lnTo>
                      <a:pt x="33624" y="156877"/>
                    </a:lnTo>
                    <a:lnTo>
                      <a:pt x="67246" y="134493"/>
                    </a:lnTo>
                    <a:lnTo>
                      <a:pt x="156877" y="134493"/>
                    </a:lnTo>
                    <a:lnTo>
                      <a:pt x="156877" y="0"/>
                    </a:lnTo>
                    <a:lnTo>
                      <a:pt x="0" y="0"/>
                    </a:lnTo>
                    <a:close/>
                    <a:moveTo>
                      <a:pt x="123254" y="100870"/>
                    </a:moveTo>
                    <a:lnTo>
                      <a:pt x="33624" y="100870"/>
                    </a:lnTo>
                    <a:lnTo>
                      <a:pt x="33624" y="78486"/>
                    </a:lnTo>
                    <a:lnTo>
                      <a:pt x="123254" y="78486"/>
                    </a:lnTo>
                    <a:lnTo>
                      <a:pt x="123254" y="100870"/>
                    </a:lnTo>
                    <a:close/>
                    <a:moveTo>
                      <a:pt x="123254" y="56007"/>
                    </a:moveTo>
                    <a:lnTo>
                      <a:pt x="33624" y="56007"/>
                    </a:lnTo>
                    <a:lnTo>
                      <a:pt x="33624" y="33623"/>
                    </a:lnTo>
                    <a:lnTo>
                      <a:pt x="123254" y="33623"/>
                    </a:lnTo>
                    <a:lnTo>
                      <a:pt x="123254"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28" name="Google Shape;828;p47"/>
          <p:cNvGrpSpPr/>
          <p:nvPr/>
        </p:nvGrpSpPr>
        <p:grpSpPr>
          <a:xfrm>
            <a:off x="2908088" y="1524088"/>
            <a:ext cx="519000" cy="519000"/>
            <a:chOff x="2908088" y="1524088"/>
            <a:chExt cx="519000" cy="519000"/>
          </a:xfrm>
        </p:grpSpPr>
        <p:sp>
          <p:nvSpPr>
            <p:cNvPr id="829" name="Google Shape;829;p47"/>
            <p:cNvSpPr/>
            <p:nvPr/>
          </p:nvSpPr>
          <p:spPr>
            <a:xfrm>
              <a:off x="2908088" y="1524088"/>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830" name="Google Shape;830;p47"/>
            <p:cNvGrpSpPr/>
            <p:nvPr/>
          </p:nvGrpSpPr>
          <p:grpSpPr>
            <a:xfrm>
              <a:off x="3003389" y="1584268"/>
              <a:ext cx="328384" cy="398639"/>
              <a:chOff x="4774822" y="2038350"/>
              <a:chExt cx="313853" cy="380999"/>
            </a:xfrm>
          </p:grpSpPr>
          <p:sp>
            <p:nvSpPr>
              <p:cNvPr id="831" name="Google Shape;831;p47"/>
              <p:cNvSpPr/>
              <p:nvPr/>
            </p:nvSpPr>
            <p:spPr>
              <a:xfrm>
                <a:off x="4864512" y="2352103"/>
                <a:ext cx="134493" cy="22383"/>
              </a:xfrm>
              <a:custGeom>
                <a:rect b="b" l="l" r="r" t="t"/>
                <a:pathLst>
                  <a:path extrusionOk="0" h="22383" w="134493">
                    <a:moveTo>
                      <a:pt x="0" y="0"/>
                    </a:moveTo>
                    <a:lnTo>
                      <a:pt x="134493" y="0"/>
                    </a:lnTo>
                    <a:lnTo>
                      <a:pt x="134493"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32" name="Google Shape;832;p47"/>
              <p:cNvGrpSpPr/>
              <p:nvPr/>
            </p:nvGrpSpPr>
            <p:grpSpPr>
              <a:xfrm>
                <a:off x="4774822" y="2038350"/>
                <a:ext cx="313853" cy="380999"/>
                <a:chOff x="4774822" y="2038350"/>
                <a:chExt cx="313853" cy="380999"/>
              </a:xfrm>
            </p:grpSpPr>
            <p:sp>
              <p:nvSpPr>
                <p:cNvPr id="833" name="Google Shape;833;p47"/>
                <p:cNvSpPr/>
                <p:nvPr/>
              </p:nvSpPr>
              <p:spPr>
                <a:xfrm>
                  <a:off x="4898136" y="2396966"/>
                  <a:ext cx="67246" cy="22383"/>
                </a:xfrm>
                <a:custGeom>
                  <a:rect b="b" l="l" r="r" t="t"/>
                  <a:pathLst>
                    <a:path extrusionOk="0" h="22383" w="67246">
                      <a:moveTo>
                        <a:pt x="0" y="0"/>
                      </a:moveTo>
                      <a:lnTo>
                        <a:pt x="67246" y="0"/>
                      </a:lnTo>
                      <a:lnTo>
                        <a:pt x="6724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4" name="Google Shape;834;p47"/>
                <p:cNvSpPr/>
                <p:nvPr/>
              </p:nvSpPr>
              <p:spPr>
                <a:xfrm>
                  <a:off x="4774822" y="2038350"/>
                  <a:ext cx="145696" cy="291369"/>
                </a:xfrm>
                <a:custGeom>
                  <a:rect b="b" l="l" r="r" t="t"/>
                  <a:pathLst>
                    <a:path extrusionOk="0" h="291369" w="145696">
                      <a:moveTo>
                        <a:pt x="99786" y="291370"/>
                      </a:moveTo>
                      <a:lnTo>
                        <a:pt x="145697" y="291370"/>
                      </a:lnTo>
                      <a:lnTo>
                        <a:pt x="145697" y="11239"/>
                      </a:lnTo>
                      <a:cubicBezTo>
                        <a:pt x="136362" y="4191"/>
                        <a:pt x="124742" y="0"/>
                        <a:pt x="112074" y="0"/>
                      </a:cubicBezTo>
                      <a:cubicBezTo>
                        <a:pt x="99405" y="0"/>
                        <a:pt x="87785" y="4191"/>
                        <a:pt x="78450" y="11239"/>
                      </a:cubicBezTo>
                      <a:lnTo>
                        <a:pt x="78450" y="100870"/>
                      </a:lnTo>
                      <a:lnTo>
                        <a:pt x="56067" y="100870"/>
                      </a:lnTo>
                      <a:lnTo>
                        <a:pt x="56067" y="56007"/>
                      </a:lnTo>
                      <a:cubicBezTo>
                        <a:pt x="2822" y="56007"/>
                        <a:pt x="-20800" y="124397"/>
                        <a:pt x="22443" y="156877"/>
                      </a:cubicBezTo>
                      <a:cubicBezTo>
                        <a:pt x="-18324" y="187452"/>
                        <a:pt x="-226" y="252031"/>
                        <a:pt x="49971" y="257366"/>
                      </a:cubicBezTo>
                      <a:lnTo>
                        <a:pt x="79498" y="196787"/>
                      </a:lnTo>
                      <a:lnTo>
                        <a:pt x="99596" y="206597"/>
                      </a:lnTo>
                      <a:lnTo>
                        <a:pt x="66449" y="274511"/>
                      </a:lnTo>
                      <a:cubicBezTo>
                        <a:pt x="73783" y="284607"/>
                        <a:pt x="85213" y="290798"/>
                        <a:pt x="97786" y="291275"/>
                      </a:cubicBezTo>
                      <a:cubicBezTo>
                        <a:pt x="98358" y="291275"/>
                        <a:pt x="99024" y="291275"/>
                        <a:pt x="99596" y="291275"/>
                      </a:cubicBezTo>
                      <a:lnTo>
                        <a:pt x="99596" y="2912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5" name="Google Shape;835;p47"/>
                <p:cNvSpPr/>
                <p:nvPr/>
              </p:nvSpPr>
              <p:spPr>
                <a:xfrm>
                  <a:off x="4942998" y="2038350"/>
                  <a:ext cx="145677" cy="291369"/>
                </a:xfrm>
                <a:custGeom>
                  <a:rect b="b" l="l" r="r" t="t"/>
                  <a:pathLst>
                    <a:path extrusionOk="0" h="291369" w="145677">
                      <a:moveTo>
                        <a:pt x="123158" y="156877"/>
                      </a:moveTo>
                      <a:cubicBezTo>
                        <a:pt x="166402" y="124397"/>
                        <a:pt x="142780" y="56007"/>
                        <a:pt x="89535" y="56007"/>
                      </a:cubicBezTo>
                      <a:lnTo>
                        <a:pt x="89535" y="100870"/>
                      </a:lnTo>
                      <a:lnTo>
                        <a:pt x="67151" y="100870"/>
                      </a:lnTo>
                      <a:lnTo>
                        <a:pt x="67151" y="11239"/>
                      </a:lnTo>
                      <a:cubicBezTo>
                        <a:pt x="57817" y="4191"/>
                        <a:pt x="46196" y="0"/>
                        <a:pt x="33623" y="0"/>
                      </a:cubicBezTo>
                      <a:cubicBezTo>
                        <a:pt x="21050" y="0"/>
                        <a:pt x="9334" y="4191"/>
                        <a:pt x="0" y="11239"/>
                      </a:cubicBezTo>
                      <a:lnTo>
                        <a:pt x="0" y="291370"/>
                      </a:lnTo>
                      <a:cubicBezTo>
                        <a:pt x="42577" y="291370"/>
                        <a:pt x="40862" y="291370"/>
                        <a:pt x="42386" y="291370"/>
                      </a:cubicBezTo>
                      <a:cubicBezTo>
                        <a:pt x="58769" y="290798"/>
                        <a:pt x="73914" y="281464"/>
                        <a:pt x="81820" y="266414"/>
                      </a:cubicBezTo>
                      <a:lnTo>
                        <a:pt x="46387" y="207550"/>
                      </a:lnTo>
                      <a:lnTo>
                        <a:pt x="65627" y="196025"/>
                      </a:lnTo>
                      <a:lnTo>
                        <a:pt x="102013" y="256413"/>
                      </a:lnTo>
                      <a:cubicBezTo>
                        <a:pt x="148399" y="245936"/>
                        <a:pt x="161544" y="185738"/>
                        <a:pt x="123254" y="156972"/>
                      </a:cubicBezTo>
                      <a:lnTo>
                        <a:pt x="123254" y="15697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sp>
        <p:nvSpPr>
          <p:cNvPr id="836" name="Google Shape;83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Infográfico do produto</a:t>
            </a:r>
            <a:endParaRPr/>
          </a:p>
        </p:txBody>
      </p:sp>
      <p:sp>
        <p:nvSpPr>
          <p:cNvPr id="837" name="Google Shape;837;p47"/>
          <p:cNvSpPr txBox="1"/>
          <p:nvPr/>
        </p:nvSpPr>
        <p:spPr>
          <a:xfrm>
            <a:off x="876363" y="1323013"/>
            <a:ext cx="20556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Visuais</a:t>
            </a:r>
            <a:endParaRPr sz="2000">
              <a:solidFill>
                <a:schemeClr val="dk1"/>
              </a:solidFill>
              <a:latin typeface="Spline Sans"/>
              <a:ea typeface="Spline Sans"/>
              <a:cs typeface="Spline Sans"/>
              <a:sym typeface="Spline Sans"/>
            </a:endParaRPr>
          </a:p>
        </p:txBody>
      </p:sp>
      <p:sp>
        <p:nvSpPr>
          <p:cNvPr id="838" name="Google Shape;838;p47"/>
          <p:cNvSpPr txBox="1"/>
          <p:nvPr/>
        </p:nvSpPr>
        <p:spPr>
          <a:xfrm>
            <a:off x="876363" y="1717963"/>
            <a:ext cx="20556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Didact Gothic"/>
                <a:ea typeface="Didact Gothic"/>
                <a:cs typeface="Didact Gothic"/>
                <a:sym typeface="Didact Gothic"/>
              </a:rPr>
              <a:t>Mostre o design do seu produto</a:t>
            </a:r>
            <a:endParaRPr sz="1200">
              <a:solidFill>
                <a:schemeClr val="dk1"/>
              </a:solidFill>
              <a:latin typeface="Didact Gothic"/>
              <a:ea typeface="Didact Gothic"/>
              <a:cs typeface="Didact Gothic"/>
              <a:sym typeface="Didact Gothic"/>
            </a:endParaRPr>
          </a:p>
        </p:txBody>
      </p:sp>
      <p:sp>
        <p:nvSpPr>
          <p:cNvPr id="839" name="Google Shape;839;p47"/>
          <p:cNvSpPr txBox="1"/>
          <p:nvPr/>
        </p:nvSpPr>
        <p:spPr>
          <a:xfrm>
            <a:off x="876363" y="2464749"/>
            <a:ext cx="20556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Preço</a:t>
            </a:r>
            <a:endParaRPr sz="2000">
              <a:solidFill>
                <a:schemeClr val="dk1"/>
              </a:solidFill>
              <a:latin typeface="Spline Sans"/>
              <a:ea typeface="Spline Sans"/>
              <a:cs typeface="Spline Sans"/>
              <a:sym typeface="Spline Sans"/>
            </a:endParaRPr>
          </a:p>
        </p:txBody>
      </p:sp>
      <p:sp>
        <p:nvSpPr>
          <p:cNvPr id="840" name="Google Shape;840;p47"/>
          <p:cNvSpPr txBox="1"/>
          <p:nvPr/>
        </p:nvSpPr>
        <p:spPr>
          <a:xfrm>
            <a:off x="876363" y="2859775"/>
            <a:ext cx="20556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Didact Gothic"/>
                <a:ea typeface="Didact Gothic"/>
                <a:cs typeface="Didact Gothic"/>
                <a:sym typeface="Didact Gothic"/>
              </a:rPr>
              <a:t>Compartilhe o custo e o preço com os investidores</a:t>
            </a:r>
            <a:endParaRPr sz="1200">
              <a:solidFill>
                <a:schemeClr val="dk1"/>
              </a:solidFill>
              <a:latin typeface="Didact Gothic"/>
              <a:ea typeface="Didact Gothic"/>
              <a:cs typeface="Didact Gothic"/>
              <a:sym typeface="Didact Gothic"/>
            </a:endParaRPr>
          </a:p>
        </p:txBody>
      </p:sp>
      <p:sp>
        <p:nvSpPr>
          <p:cNvPr id="841" name="Google Shape;841;p47"/>
          <p:cNvSpPr txBox="1"/>
          <p:nvPr/>
        </p:nvSpPr>
        <p:spPr>
          <a:xfrm>
            <a:off x="876363" y="3606564"/>
            <a:ext cx="20556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Disponibilidade</a:t>
            </a:r>
            <a:endParaRPr sz="2000">
              <a:solidFill>
                <a:schemeClr val="dk1"/>
              </a:solidFill>
              <a:latin typeface="Spline Sans"/>
              <a:ea typeface="Spline Sans"/>
              <a:cs typeface="Spline Sans"/>
              <a:sym typeface="Spline Sans"/>
            </a:endParaRPr>
          </a:p>
        </p:txBody>
      </p:sp>
      <p:sp>
        <p:nvSpPr>
          <p:cNvPr id="842" name="Google Shape;842;p47"/>
          <p:cNvSpPr txBox="1"/>
          <p:nvPr/>
        </p:nvSpPr>
        <p:spPr>
          <a:xfrm>
            <a:off x="876363" y="4001587"/>
            <a:ext cx="20556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Didact Gothic"/>
                <a:ea typeface="Didact Gothic"/>
                <a:cs typeface="Didact Gothic"/>
                <a:sym typeface="Didact Gothic"/>
              </a:rPr>
              <a:t>Quando se espera que o produto esteja pronto?</a:t>
            </a:r>
            <a:endParaRPr sz="1200">
              <a:solidFill>
                <a:schemeClr val="dk1"/>
              </a:solidFill>
              <a:latin typeface="Didact Gothic"/>
              <a:ea typeface="Didact Gothic"/>
              <a:cs typeface="Didact Gothic"/>
              <a:sym typeface="Didact Gothic"/>
            </a:endParaRPr>
          </a:p>
        </p:txBody>
      </p:sp>
      <p:sp>
        <p:nvSpPr>
          <p:cNvPr id="843" name="Google Shape;843;p47"/>
          <p:cNvSpPr txBox="1"/>
          <p:nvPr/>
        </p:nvSpPr>
        <p:spPr>
          <a:xfrm>
            <a:off x="6212037" y="1323015"/>
            <a:ext cx="2055600" cy="471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2000">
                <a:solidFill>
                  <a:schemeClr val="dk1"/>
                </a:solidFill>
                <a:latin typeface="Spline Sans"/>
                <a:ea typeface="Spline Sans"/>
                <a:cs typeface="Spline Sans"/>
                <a:sym typeface="Spline Sans"/>
              </a:rPr>
              <a:t>Características</a:t>
            </a:r>
            <a:endParaRPr sz="2000">
              <a:solidFill>
                <a:schemeClr val="dk1"/>
              </a:solidFill>
              <a:latin typeface="Spline Sans"/>
              <a:ea typeface="Spline Sans"/>
              <a:cs typeface="Spline Sans"/>
              <a:sym typeface="Spline Sans"/>
            </a:endParaRPr>
          </a:p>
        </p:txBody>
      </p:sp>
      <p:sp>
        <p:nvSpPr>
          <p:cNvPr id="844" name="Google Shape;844;p47"/>
          <p:cNvSpPr txBox="1"/>
          <p:nvPr/>
        </p:nvSpPr>
        <p:spPr>
          <a:xfrm>
            <a:off x="6212037" y="1717961"/>
            <a:ext cx="2055600" cy="52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200">
                <a:solidFill>
                  <a:schemeClr val="dk1"/>
                </a:solidFill>
                <a:latin typeface="Didact Gothic"/>
                <a:ea typeface="Didact Gothic"/>
                <a:cs typeface="Didact Gothic"/>
                <a:sym typeface="Didact Gothic"/>
              </a:rPr>
              <a:t>O que torna seu produto</a:t>
            </a:r>
            <a:r>
              <a:rPr lang="pt-BR" sz="1200">
                <a:solidFill>
                  <a:schemeClr val="dk1"/>
                </a:solidFill>
                <a:latin typeface="Didact Gothic"/>
                <a:ea typeface="Didact Gothic"/>
                <a:cs typeface="Didact Gothic"/>
                <a:sym typeface="Didact Gothic"/>
              </a:rPr>
              <a:t> </a:t>
            </a:r>
            <a:r>
              <a:rPr lang="pt-BR" sz="1200">
                <a:solidFill>
                  <a:schemeClr val="dk1"/>
                </a:solidFill>
                <a:latin typeface="Didact Gothic"/>
                <a:ea typeface="Didact Gothic"/>
                <a:cs typeface="Didact Gothic"/>
                <a:sym typeface="Didact Gothic"/>
              </a:rPr>
              <a:t>único?</a:t>
            </a:r>
            <a:endParaRPr sz="1200">
              <a:solidFill>
                <a:schemeClr val="dk1"/>
              </a:solidFill>
              <a:latin typeface="Didact Gothic"/>
              <a:ea typeface="Didact Gothic"/>
              <a:cs typeface="Didact Gothic"/>
              <a:sym typeface="Didact Gothic"/>
            </a:endParaRPr>
          </a:p>
        </p:txBody>
      </p:sp>
      <p:sp>
        <p:nvSpPr>
          <p:cNvPr id="845" name="Google Shape;845;p47"/>
          <p:cNvSpPr txBox="1"/>
          <p:nvPr/>
        </p:nvSpPr>
        <p:spPr>
          <a:xfrm>
            <a:off x="6212037" y="2464749"/>
            <a:ext cx="2055600" cy="471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2000">
                <a:solidFill>
                  <a:schemeClr val="dk1"/>
                </a:solidFill>
                <a:latin typeface="Spline Sans"/>
                <a:ea typeface="Spline Sans"/>
                <a:cs typeface="Spline Sans"/>
                <a:sym typeface="Spline Sans"/>
              </a:rPr>
              <a:t>Usuários</a:t>
            </a:r>
            <a:endParaRPr sz="2000">
              <a:solidFill>
                <a:schemeClr val="dk1"/>
              </a:solidFill>
              <a:latin typeface="Spline Sans"/>
              <a:ea typeface="Spline Sans"/>
              <a:cs typeface="Spline Sans"/>
              <a:sym typeface="Spline Sans"/>
            </a:endParaRPr>
          </a:p>
        </p:txBody>
      </p:sp>
      <p:sp>
        <p:nvSpPr>
          <p:cNvPr id="846" name="Google Shape;846;p47"/>
          <p:cNvSpPr txBox="1"/>
          <p:nvPr/>
        </p:nvSpPr>
        <p:spPr>
          <a:xfrm>
            <a:off x="6212037" y="2859776"/>
            <a:ext cx="2055600" cy="52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200">
                <a:solidFill>
                  <a:schemeClr val="dk1"/>
                </a:solidFill>
                <a:latin typeface="Didact Gothic"/>
                <a:ea typeface="Didact Gothic"/>
                <a:cs typeface="Didact Gothic"/>
                <a:sym typeface="Didact Gothic"/>
              </a:rPr>
              <a:t>Fale sobre o público-alvo</a:t>
            </a:r>
            <a:endParaRPr sz="1200">
              <a:solidFill>
                <a:schemeClr val="dk1"/>
              </a:solidFill>
              <a:latin typeface="Didact Gothic"/>
              <a:ea typeface="Didact Gothic"/>
              <a:cs typeface="Didact Gothic"/>
              <a:sym typeface="Didact Gothic"/>
            </a:endParaRPr>
          </a:p>
        </p:txBody>
      </p:sp>
      <p:sp>
        <p:nvSpPr>
          <p:cNvPr id="847" name="Google Shape;847;p47"/>
          <p:cNvSpPr txBox="1"/>
          <p:nvPr/>
        </p:nvSpPr>
        <p:spPr>
          <a:xfrm>
            <a:off x="6212037" y="3606563"/>
            <a:ext cx="2055600" cy="471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2000">
                <a:solidFill>
                  <a:schemeClr val="dk1"/>
                </a:solidFill>
                <a:latin typeface="Spline Sans"/>
                <a:ea typeface="Spline Sans"/>
                <a:cs typeface="Spline Sans"/>
                <a:sym typeface="Spline Sans"/>
              </a:rPr>
              <a:t>Atualizações</a:t>
            </a:r>
            <a:endParaRPr sz="2000">
              <a:solidFill>
                <a:schemeClr val="dk1"/>
              </a:solidFill>
              <a:latin typeface="Spline Sans"/>
              <a:ea typeface="Spline Sans"/>
              <a:cs typeface="Spline Sans"/>
              <a:sym typeface="Spline Sans"/>
            </a:endParaRPr>
          </a:p>
        </p:txBody>
      </p:sp>
      <p:sp>
        <p:nvSpPr>
          <p:cNvPr id="848" name="Google Shape;848;p47"/>
          <p:cNvSpPr txBox="1"/>
          <p:nvPr/>
        </p:nvSpPr>
        <p:spPr>
          <a:xfrm>
            <a:off x="6212037" y="4001589"/>
            <a:ext cx="2055600" cy="52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200">
                <a:solidFill>
                  <a:schemeClr val="dk1"/>
                </a:solidFill>
                <a:latin typeface="Didact Gothic"/>
                <a:ea typeface="Didact Gothic"/>
                <a:cs typeface="Didact Gothic"/>
                <a:sym typeface="Didact Gothic"/>
              </a:rPr>
              <a:t>Você planeja atualizá-lo?</a:t>
            </a:r>
            <a:endParaRPr sz="1200">
              <a:solidFill>
                <a:schemeClr val="dk1"/>
              </a:solidFill>
              <a:latin typeface="Didact Gothic"/>
              <a:ea typeface="Didact Gothic"/>
              <a:cs typeface="Didact Gothic"/>
              <a:sym typeface="Didact Gothic"/>
            </a:endParaRPr>
          </a:p>
        </p:txBody>
      </p:sp>
      <p:grpSp>
        <p:nvGrpSpPr>
          <p:cNvPr id="849" name="Google Shape;849;p47"/>
          <p:cNvGrpSpPr/>
          <p:nvPr/>
        </p:nvGrpSpPr>
        <p:grpSpPr>
          <a:xfrm>
            <a:off x="3642556" y="1323025"/>
            <a:ext cx="1859027" cy="3204749"/>
            <a:chOff x="787225" y="539500"/>
            <a:chExt cx="944100" cy="1900800"/>
          </a:xfrm>
        </p:grpSpPr>
        <p:sp>
          <p:nvSpPr>
            <p:cNvPr id="850" name="Google Shape;850;p47"/>
            <p:cNvSpPr/>
            <p:nvPr/>
          </p:nvSpPr>
          <p:spPr>
            <a:xfrm>
              <a:off x="787225" y="539500"/>
              <a:ext cx="944100" cy="1900800"/>
            </a:xfrm>
            <a:prstGeom prst="roundRect">
              <a:avLst>
                <a:gd fmla="val 5196"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851" name="Google Shape;851;p47"/>
            <p:cNvSpPr/>
            <p:nvPr/>
          </p:nvSpPr>
          <p:spPr>
            <a:xfrm>
              <a:off x="1021450" y="2301018"/>
              <a:ext cx="475800" cy="9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grpSp>
      <p:pic>
        <p:nvPicPr>
          <p:cNvPr id="852" name="Google Shape;852;p47"/>
          <p:cNvPicPr preferRelativeResize="0"/>
          <p:nvPr/>
        </p:nvPicPr>
        <p:blipFill rotWithShape="1">
          <a:blip r:embed="rId3">
            <a:alphaModFix/>
          </a:blip>
          <a:srcRect b="0" l="11403" r="52692" t="0"/>
          <a:stretch/>
        </p:blipFill>
        <p:spPr>
          <a:xfrm>
            <a:off x="3663137" y="1376650"/>
            <a:ext cx="1818000" cy="2848200"/>
          </a:xfrm>
          <a:prstGeom prst="round2SameRect">
            <a:avLst>
              <a:gd fmla="val 5564" name="adj1"/>
              <a:gd fmla="val 0" name="adj2"/>
            </a:avLst>
          </a:prstGeom>
          <a:noFill/>
          <a:ln>
            <a:noFill/>
          </a:ln>
        </p:spPr>
      </p:pic>
      <p:cxnSp>
        <p:nvCxnSpPr>
          <p:cNvPr id="853" name="Google Shape;853;p47"/>
          <p:cNvCxnSpPr>
            <a:stCxn id="829" idx="3"/>
            <a:endCxn id="852" idx="3"/>
          </p:cNvCxnSpPr>
          <p:nvPr/>
        </p:nvCxnSpPr>
        <p:spPr>
          <a:xfrm flipH="1" rot="10800000">
            <a:off x="3427088" y="1376788"/>
            <a:ext cx="1145100" cy="406800"/>
          </a:xfrm>
          <a:prstGeom prst="bentConnector4">
            <a:avLst>
              <a:gd fmla="val 10306" name="adj1"/>
              <a:gd fmla="val 158570" name="adj2"/>
            </a:avLst>
          </a:prstGeom>
          <a:noFill/>
          <a:ln cap="flat" cmpd="sng" w="9525">
            <a:solidFill>
              <a:schemeClr val="dk1"/>
            </a:solidFill>
            <a:prstDash val="solid"/>
            <a:round/>
            <a:headEnd len="med" w="med" type="none"/>
            <a:tailEnd len="med" w="med" type="oval"/>
          </a:ln>
        </p:spPr>
      </p:cxnSp>
      <p:cxnSp>
        <p:nvCxnSpPr>
          <p:cNvPr id="854" name="Google Shape;854;p47"/>
          <p:cNvCxnSpPr>
            <a:stCxn id="779" idx="3"/>
          </p:cNvCxnSpPr>
          <p:nvPr/>
        </p:nvCxnSpPr>
        <p:spPr>
          <a:xfrm flipH="1" rot="10800000">
            <a:off x="3427088" y="2240163"/>
            <a:ext cx="888600" cy="685200"/>
          </a:xfrm>
          <a:prstGeom prst="bentConnector3">
            <a:avLst>
              <a:gd fmla="val 15740" name="adj1"/>
            </a:avLst>
          </a:prstGeom>
          <a:noFill/>
          <a:ln cap="flat" cmpd="sng" w="9525">
            <a:solidFill>
              <a:schemeClr val="dk1"/>
            </a:solidFill>
            <a:prstDash val="solid"/>
            <a:round/>
            <a:headEnd len="med" w="med" type="none"/>
            <a:tailEnd len="med" w="med" type="oval"/>
          </a:ln>
        </p:spPr>
      </p:cxnSp>
      <p:cxnSp>
        <p:nvCxnSpPr>
          <p:cNvPr id="855" name="Google Shape;855;p47"/>
          <p:cNvCxnSpPr>
            <a:stCxn id="822" idx="3"/>
          </p:cNvCxnSpPr>
          <p:nvPr/>
        </p:nvCxnSpPr>
        <p:spPr>
          <a:xfrm flipH="1" rot="10800000">
            <a:off x="3427088" y="3218738"/>
            <a:ext cx="810000" cy="848400"/>
          </a:xfrm>
          <a:prstGeom prst="bentConnector2">
            <a:avLst/>
          </a:prstGeom>
          <a:noFill/>
          <a:ln cap="flat" cmpd="sng" w="9525">
            <a:solidFill>
              <a:schemeClr val="dk1"/>
            </a:solidFill>
            <a:prstDash val="solid"/>
            <a:round/>
            <a:headEnd len="med" w="med" type="none"/>
            <a:tailEnd len="med" w="med" type="oval"/>
          </a:ln>
        </p:spPr>
      </p:cxnSp>
      <p:cxnSp>
        <p:nvCxnSpPr>
          <p:cNvPr id="856" name="Google Shape;856;p47"/>
          <p:cNvCxnSpPr>
            <a:stCxn id="812" idx="1"/>
            <a:endCxn id="851" idx="3"/>
          </p:cNvCxnSpPr>
          <p:nvPr/>
        </p:nvCxnSpPr>
        <p:spPr>
          <a:xfrm flipH="1">
            <a:off x="5040813" y="4067138"/>
            <a:ext cx="676200" cy="302100"/>
          </a:xfrm>
          <a:prstGeom prst="bentConnector3">
            <a:avLst>
              <a:gd fmla="val 50011" name="adj1"/>
            </a:avLst>
          </a:prstGeom>
          <a:noFill/>
          <a:ln cap="flat" cmpd="sng" w="9525">
            <a:solidFill>
              <a:schemeClr val="dk1"/>
            </a:solidFill>
            <a:prstDash val="solid"/>
            <a:round/>
            <a:headEnd len="med" w="med" type="none"/>
            <a:tailEnd len="med" w="med" type="oval"/>
          </a:ln>
        </p:spPr>
      </p:cxnSp>
      <p:cxnSp>
        <p:nvCxnSpPr>
          <p:cNvPr id="857" name="Google Shape;857;p47"/>
          <p:cNvCxnSpPr>
            <a:stCxn id="774" idx="1"/>
            <a:endCxn id="852" idx="0"/>
          </p:cNvCxnSpPr>
          <p:nvPr/>
        </p:nvCxnSpPr>
        <p:spPr>
          <a:xfrm rot="10800000">
            <a:off x="5481213" y="2800863"/>
            <a:ext cx="235800" cy="124500"/>
          </a:xfrm>
          <a:prstGeom prst="bentConnector3">
            <a:avLst>
              <a:gd fmla="val 50016" name="adj1"/>
            </a:avLst>
          </a:prstGeom>
          <a:noFill/>
          <a:ln cap="flat" cmpd="sng" w="9525">
            <a:solidFill>
              <a:schemeClr val="dk1"/>
            </a:solidFill>
            <a:prstDash val="solid"/>
            <a:round/>
            <a:headEnd len="med" w="med" type="none"/>
            <a:tailEnd len="med" w="med" type="oval"/>
          </a:ln>
        </p:spPr>
      </p:cxnSp>
      <p:cxnSp>
        <p:nvCxnSpPr>
          <p:cNvPr id="858" name="Google Shape;858;p47"/>
          <p:cNvCxnSpPr>
            <a:stCxn id="793" idx="1"/>
          </p:cNvCxnSpPr>
          <p:nvPr/>
        </p:nvCxnSpPr>
        <p:spPr>
          <a:xfrm rot="10800000">
            <a:off x="4966113" y="1583188"/>
            <a:ext cx="750900" cy="200400"/>
          </a:xfrm>
          <a:prstGeom prst="bentConnector3">
            <a:avLst>
              <a:gd fmla="val 50000" name="adj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Cronograma da sua apresentação</a:t>
            </a:r>
            <a:endParaRPr/>
          </a:p>
        </p:txBody>
      </p:sp>
      <p:sp>
        <p:nvSpPr>
          <p:cNvPr id="864" name="Google Shape;864;p48"/>
          <p:cNvSpPr txBox="1"/>
          <p:nvPr/>
        </p:nvSpPr>
        <p:spPr>
          <a:xfrm flipH="1">
            <a:off x="707935" y="1710175"/>
            <a:ext cx="1858200" cy="10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Forneça uma breve </a:t>
            </a:r>
            <a:r>
              <a:rPr b="1" lang="pt-BR" sz="1200">
                <a:solidFill>
                  <a:schemeClr val="dk1"/>
                </a:solidFill>
                <a:latin typeface="Didact Gothic"/>
                <a:ea typeface="Didact Gothic"/>
                <a:cs typeface="Didact Gothic"/>
                <a:sym typeface="Didact Gothic"/>
              </a:rPr>
              <a:t>visão geral</a:t>
            </a:r>
            <a:r>
              <a:rPr lang="pt-BR" sz="1200">
                <a:solidFill>
                  <a:schemeClr val="dk1"/>
                </a:solidFill>
                <a:latin typeface="Didact Gothic"/>
                <a:ea typeface="Didact Gothic"/>
                <a:cs typeface="Didact Gothic"/>
                <a:sym typeface="Didact Gothic"/>
              </a:rPr>
              <a:t> do conteúdo do pitch deck</a:t>
            </a:r>
            <a:endParaRPr sz="1200">
              <a:solidFill>
                <a:schemeClr val="dk1"/>
              </a:solidFill>
              <a:latin typeface="Didact Gothic"/>
              <a:ea typeface="Didact Gothic"/>
              <a:cs typeface="Didact Gothic"/>
              <a:sym typeface="Didact Gothic"/>
            </a:endParaRPr>
          </a:p>
        </p:txBody>
      </p:sp>
      <p:sp>
        <p:nvSpPr>
          <p:cNvPr id="865" name="Google Shape;865;p48"/>
          <p:cNvSpPr txBox="1"/>
          <p:nvPr/>
        </p:nvSpPr>
        <p:spPr>
          <a:xfrm flipH="1">
            <a:off x="2663187" y="1710175"/>
            <a:ext cx="1858200" cy="10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Envolva o público com uma </a:t>
            </a:r>
            <a:r>
              <a:rPr b="1" lang="pt-BR" sz="1200">
                <a:solidFill>
                  <a:schemeClr val="dk1"/>
                </a:solidFill>
                <a:latin typeface="Didact Gothic"/>
                <a:ea typeface="Didact Gothic"/>
                <a:cs typeface="Didact Gothic"/>
                <a:sym typeface="Didact Gothic"/>
              </a:rPr>
              <a:t>apresentação</a:t>
            </a:r>
            <a:r>
              <a:rPr lang="pt-BR" sz="1200">
                <a:solidFill>
                  <a:schemeClr val="dk1"/>
                </a:solidFill>
                <a:latin typeface="Didact Gothic"/>
                <a:ea typeface="Didact Gothic"/>
                <a:cs typeface="Didact Gothic"/>
                <a:sym typeface="Didact Gothic"/>
              </a:rPr>
              <a:t> concisa e convincente da empresa</a:t>
            </a:r>
            <a:endParaRPr b="1" sz="1200">
              <a:solidFill>
                <a:schemeClr val="dk1"/>
              </a:solidFill>
              <a:latin typeface="Didact Gothic"/>
              <a:ea typeface="Didact Gothic"/>
              <a:cs typeface="Didact Gothic"/>
              <a:sym typeface="Didact Gothic"/>
            </a:endParaRPr>
          </a:p>
        </p:txBody>
      </p:sp>
      <p:sp>
        <p:nvSpPr>
          <p:cNvPr id="866" name="Google Shape;866;p48"/>
          <p:cNvSpPr txBox="1"/>
          <p:nvPr/>
        </p:nvSpPr>
        <p:spPr>
          <a:xfrm flipH="1">
            <a:off x="4618439" y="1710175"/>
            <a:ext cx="1858200" cy="10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Identifique as </a:t>
            </a:r>
            <a:r>
              <a:rPr b="1" lang="pt-BR" sz="1200">
                <a:solidFill>
                  <a:schemeClr val="dk1"/>
                </a:solidFill>
                <a:latin typeface="Didact Gothic"/>
                <a:ea typeface="Didact Gothic"/>
                <a:cs typeface="Didact Gothic"/>
                <a:sym typeface="Didact Gothic"/>
              </a:rPr>
              <a:t>necessidades</a:t>
            </a:r>
            <a:r>
              <a:rPr lang="pt-BR" sz="1200">
                <a:solidFill>
                  <a:schemeClr val="dk1"/>
                </a:solidFill>
                <a:latin typeface="Didact Gothic"/>
                <a:ea typeface="Didact Gothic"/>
                <a:cs typeface="Didact Gothic"/>
                <a:sym typeface="Didact Gothic"/>
              </a:rPr>
              <a:t> do cliente-alvo de uma maneira breve</a:t>
            </a:r>
            <a:endParaRPr sz="1200">
              <a:solidFill>
                <a:schemeClr val="dk1"/>
              </a:solidFill>
              <a:latin typeface="Didact Gothic"/>
              <a:ea typeface="Didact Gothic"/>
              <a:cs typeface="Didact Gothic"/>
              <a:sym typeface="Didact Gothic"/>
            </a:endParaRPr>
          </a:p>
        </p:txBody>
      </p:sp>
      <p:sp>
        <p:nvSpPr>
          <p:cNvPr id="867" name="Google Shape;867;p48"/>
          <p:cNvSpPr txBox="1"/>
          <p:nvPr/>
        </p:nvSpPr>
        <p:spPr>
          <a:xfrm flipH="1">
            <a:off x="6573691" y="1710175"/>
            <a:ext cx="1858200" cy="10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Descreva como o seu produto ou serviço pode </a:t>
            </a:r>
            <a:r>
              <a:rPr b="1" lang="pt-BR" sz="1200">
                <a:solidFill>
                  <a:schemeClr val="dk1"/>
                </a:solidFill>
                <a:latin typeface="Didact Gothic"/>
                <a:ea typeface="Didact Gothic"/>
                <a:cs typeface="Didact Gothic"/>
                <a:sym typeface="Didact Gothic"/>
              </a:rPr>
              <a:t>resolver o problema</a:t>
            </a:r>
            <a:endParaRPr b="1" sz="1200">
              <a:solidFill>
                <a:schemeClr val="dk1"/>
              </a:solidFill>
              <a:latin typeface="Didact Gothic"/>
              <a:ea typeface="Didact Gothic"/>
              <a:cs typeface="Didact Gothic"/>
              <a:sym typeface="Didact Gothic"/>
            </a:endParaRPr>
          </a:p>
        </p:txBody>
      </p:sp>
      <p:cxnSp>
        <p:nvCxnSpPr>
          <p:cNvPr id="868" name="Google Shape;868;p48"/>
          <p:cNvCxnSpPr>
            <a:stCxn id="869" idx="3"/>
            <a:endCxn id="870" idx="1"/>
          </p:cNvCxnSpPr>
          <p:nvPr/>
        </p:nvCxnSpPr>
        <p:spPr>
          <a:xfrm>
            <a:off x="1856635" y="1490563"/>
            <a:ext cx="1515900" cy="0"/>
          </a:xfrm>
          <a:prstGeom prst="straightConnector1">
            <a:avLst/>
          </a:prstGeom>
          <a:noFill/>
          <a:ln cap="flat" cmpd="sng" w="9525">
            <a:solidFill>
              <a:schemeClr val="dk2"/>
            </a:solidFill>
            <a:prstDash val="solid"/>
            <a:round/>
            <a:headEnd len="med" w="med" type="none"/>
            <a:tailEnd len="med" w="med" type="oval"/>
          </a:ln>
        </p:spPr>
      </p:cxnSp>
      <p:cxnSp>
        <p:nvCxnSpPr>
          <p:cNvPr id="871" name="Google Shape;871;p48"/>
          <p:cNvCxnSpPr>
            <a:stCxn id="870" idx="3"/>
            <a:endCxn id="872" idx="1"/>
          </p:cNvCxnSpPr>
          <p:nvPr/>
        </p:nvCxnSpPr>
        <p:spPr>
          <a:xfrm>
            <a:off x="3811884" y="1490563"/>
            <a:ext cx="1515900" cy="0"/>
          </a:xfrm>
          <a:prstGeom prst="straightConnector1">
            <a:avLst/>
          </a:prstGeom>
          <a:noFill/>
          <a:ln cap="flat" cmpd="sng" w="9525">
            <a:solidFill>
              <a:schemeClr val="dk2"/>
            </a:solidFill>
            <a:prstDash val="solid"/>
            <a:round/>
            <a:headEnd len="med" w="med" type="none"/>
            <a:tailEnd len="med" w="med" type="oval"/>
          </a:ln>
        </p:spPr>
      </p:cxnSp>
      <p:cxnSp>
        <p:nvCxnSpPr>
          <p:cNvPr id="873" name="Google Shape;873;p48"/>
          <p:cNvCxnSpPr>
            <a:stCxn id="872" idx="3"/>
            <a:endCxn id="874" idx="1"/>
          </p:cNvCxnSpPr>
          <p:nvPr/>
        </p:nvCxnSpPr>
        <p:spPr>
          <a:xfrm>
            <a:off x="5767039" y="1490563"/>
            <a:ext cx="1516200" cy="0"/>
          </a:xfrm>
          <a:prstGeom prst="straightConnector1">
            <a:avLst/>
          </a:prstGeom>
          <a:noFill/>
          <a:ln cap="flat" cmpd="sng" w="9525">
            <a:solidFill>
              <a:schemeClr val="dk2"/>
            </a:solidFill>
            <a:prstDash val="solid"/>
            <a:round/>
            <a:headEnd len="med" w="med" type="none"/>
            <a:tailEnd len="med" w="med" type="oval"/>
          </a:ln>
        </p:spPr>
      </p:cxnSp>
      <p:sp>
        <p:nvSpPr>
          <p:cNvPr id="875" name="Google Shape;875;p48"/>
          <p:cNvSpPr txBox="1"/>
          <p:nvPr/>
        </p:nvSpPr>
        <p:spPr>
          <a:xfrm flipH="1">
            <a:off x="707935" y="3558800"/>
            <a:ext cx="1858200" cy="10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Destaque a proposta de valor única e os </a:t>
            </a:r>
            <a:r>
              <a:rPr b="1" lang="pt-BR" sz="1200">
                <a:solidFill>
                  <a:schemeClr val="dk1"/>
                </a:solidFill>
                <a:latin typeface="Didact Gothic"/>
                <a:ea typeface="Didact Gothic"/>
                <a:cs typeface="Didact Gothic"/>
                <a:sym typeface="Didact Gothic"/>
              </a:rPr>
              <a:t>benefícios </a:t>
            </a:r>
            <a:r>
              <a:rPr lang="pt-BR" sz="1200">
                <a:solidFill>
                  <a:schemeClr val="dk1"/>
                </a:solidFill>
                <a:latin typeface="Didact Gothic"/>
                <a:ea typeface="Didact Gothic"/>
                <a:cs typeface="Didact Gothic"/>
                <a:sym typeface="Didact Gothic"/>
              </a:rPr>
              <a:t>da sua solução</a:t>
            </a:r>
            <a:endParaRPr sz="1200">
              <a:solidFill>
                <a:schemeClr val="dk1"/>
              </a:solidFill>
              <a:latin typeface="Didact Gothic"/>
              <a:ea typeface="Didact Gothic"/>
              <a:cs typeface="Didact Gothic"/>
              <a:sym typeface="Didact Gothic"/>
            </a:endParaRPr>
          </a:p>
        </p:txBody>
      </p:sp>
      <p:sp>
        <p:nvSpPr>
          <p:cNvPr id="876" name="Google Shape;876;p48"/>
          <p:cNvSpPr txBox="1"/>
          <p:nvPr/>
        </p:nvSpPr>
        <p:spPr>
          <a:xfrm flipH="1">
            <a:off x="2663387" y="3558800"/>
            <a:ext cx="1857600" cy="10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Analise </a:t>
            </a:r>
            <a:r>
              <a:rPr lang="pt-BR" sz="1200">
                <a:solidFill>
                  <a:schemeClr val="dk1"/>
                </a:solidFill>
                <a:latin typeface="Didact Gothic"/>
                <a:ea typeface="Didact Gothic"/>
                <a:cs typeface="Didact Gothic"/>
                <a:sym typeface="Didact Gothic"/>
              </a:rPr>
              <a:t>brevemente o tamanho do mercado alvo, o potencial de crescimento e a concorrência</a:t>
            </a:r>
            <a:endParaRPr sz="1200">
              <a:solidFill>
                <a:schemeClr val="dk1"/>
              </a:solidFill>
              <a:latin typeface="Didact Gothic"/>
              <a:ea typeface="Didact Gothic"/>
              <a:cs typeface="Didact Gothic"/>
              <a:sym typeface="Didact Gothic"/>
            </a:endParaRPr>
          </a:p>
        </p:txBody>
      </p:sp>
      <p:sp>
        <p:nvSpPr>
          <p:cNvPr id="877" name="Google Shape;877;p48"/>
          <p:cNvSpPr txBox="1"/>
          <p:nvPr/>
        </p:nvSpPr>
        <p:spPr>
          <a:xfrm flipH="1">
            <a:off x="4618239" y="3558800"/>
            <a:ext cx="1858200" cy="10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Explique suas necessidades financeiras e esboce brevemente sua </a:t>
            </a:r>
            <a:r>
              <a:rPr b="1" lang="pt-BR" sz="1200">
                <a:solidFill>
                  <a:schemeClr val="dk1"/>
                </a:solidFill>
                <a:latin typeface="Didact Gothic"/>
                <a:ea typeface="Didact Gothic"/>
                <a:cs typeface="Didact Gothic"/>
                <a:sym typeface="Didact Gothic"/>
              </a:rPr>
              <a:t>alocação de recursos</a:t>
            </a:r>
            <a:endParaRPr b="1" sz="1200">
              <a:solidFill>
                <a:schemeClr val="dk1"/>
              </a:solidFill>
              <a:latin typeface="Didact Gothic"/>
              <a:ea typeface="Didact Gothic"/>
              <a:cs typeface="Didact Gothic"/>
              <a:sym typeface="Didact Gothic"/>
            </a:endParaRPr>
          </a:p>
        </p:txBody>
      </p:sp>
      <p:sp>
        <p:nvSpPr>
          <p:cNvPr id="878" name="Google Shape;878;p48"/>
          <p:cNvSpPr txBox="1"/>
          <p:nvPr/>
        </p:nvSpPr>
        <p:spPr>
          <a:xfrm flipH="1">
            <a:off x="6573691" y="3558800"/>
            <a:ext cx="1858200" cy="10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Termine com um </a:t>
            </a:r>
            <a:r>
              <a:rPr b="1" lang="pt-BR" sz="1200">
                <a:solidFill>
                  <a:schemeClr val="dk1"/>
                </a:solidFill>
                <a:latin typeface="Didact Gothic"/>
                <a:ea typeface="Didact Gothic"/>
                <a:cs typeface="Didact Gothic"/>
                <a:sym typeface="Didact Gothic"/>
              </a:rPr>
              <a:t>apelo claro e conciso</a:t>
            </a:r>
            <a:endParaRPr b="1" sz="1200">
              <a:solidFill>
                <a:schemeClr val="dk1"/>
              </a:solidFill>
              <a:latin typeface="Didact Gothic"/>
              <a:ea typeface="Didact Gothic"/>
              <a:cs typeface="Didact Gothic"/>
              <a:sym typeface="Didact Gothic"/>
            </a:endParaRPr>
          </a:p>
        </p:txBody>
      </p:sp>
      <p:cxnSp>
        <p:nvCxnSpPr>
          <p:cNvPr id="879" name="Google Shape;879;p48"/>
          <p:cNvCxnSpPr>
            <a:stCxn id="880" idx="3"/>
            <a:endCxn id="881" idx="1"/>
          </p:cNvCxnSpPr>
          <p:nvPr/>
        </p:nvCxnSpPr>
        <p:spPr>
          <a:xfrm>
            <a:off x="1856635" y="3339200"/>
            <a:ext cx="1515900" cy="0"/>
          </a:xfrm>
          <a:prstGeom prst="straightConnector1">
            <a:avLst/>
          </a:prstGeom>
          <a:noFill/>
          <a:ln cap="flat" cmpd="sng" w="9525">
            <a:solidFill>
              <a:schemeClr val="dk2"/>
            </a:solidFill>
            <a:prstDash val="solid"/>
            <a:round/>
            <a:headEnd len="med" w="med" type="none"/>
            <a:tailEnd len="med" w="med" type="oval"/>
          </a:ln>
        </p:spPr>
      </p:cxnSp>
      <p:cxnSp>
        <p:nvCxnSpPr>
          <p:cNvPr id="882" name="Google Shape;882;p48"/>
          <p:cNvCxnSpPr>
            <a:stCxn id="881" idx="3"/>
            <a:endCxn id="883" idx="1"/>
          </p:cNvCxnSpPr>
          <p:nvPr/>
        </p:nvCxnSpPr>
        <p:spPr>
          <a:xfrm>
            <a:off x="3811884" y="3339200"/>
            <a:ext cx="1515900" cy="0"/>
          </a:xfrm>
          <a:prstGeom prst="straightConnector1">
            <a:avLst/>
          </a:prstGeom>
          <a:noFill/>
          <a:ln cap="flat" cmpd="sng" w="9525">
            <a:solidFill>
              <a:schemeClr val="dk2"/>
            </a:solidFill>
            <a:prstDash val="solid"/>
            <a:round/>
            <a:headEnd len="med" w="med" type="none"/>
            <a:tailEnd len="med" w="med" type="oval"/>
          </a:ln>
        </p:spPr>
      </p:cxnSp>
      <p:cxnSp>
        <p:nvCxnSpPr>
          <p:cNvPr id="884" name="Google Shape;884;p48"/>
          <p:cNvCxnSpPr>
            <a:stCxn id="883" idx="3"/>
            <a:endCxn id="885" idx="1"/>
          </p:cNvCxnSpPr>
          <p:nvPr/>
        </p:nvCxnSpPr>
        <p:spPr>
          <a:xfrm>
            <a:off x="5767039" y="3339200"/>
            <a:ext cx="1516200" cy="0"/>
          </a:xfrm>
          <a:prstGeom prst="straightConnector1">
            <a:avLst/>
          </a:prstGeom>
          <a:noFill/>
          <a:ln cap="flat" cmpd="sng" w="9525">
            <a:solidFill>
              <a:schemeClr val="dk2"/>
            </a:solidFill>
            <a:prstDash val="solid"/>
            <a:round/>
            <a:headEnd len="med" w="med" type="none"/>
            <a:tailEnd len="med" w="med" type="oval"/>
          </a:ln>
        </p:spPr>
      </p:cxnSp>
      <p:cxnSp>
        <p:nvCxnSpPr>
          <p:cNvPr id="886" name="Google Shape;886;p48"/>
          <p:cNvCxnSpPr>
            <a:stCxn id="874" idx="3"/>
            <a:endCxn id="880" idx="1"/>
          </p:cNvCxnSpPr>
          <p:nvPr/>
        </p:nvCxnSpPr>
        <p:spPr>
          <a:xfrm flipH="1">
            <a:off x="1417291" y="1490563"/>
            <a:ext cx="6305100" cy="1848600"/>
          </a:xfrm>
          <a:prstGeom prst="bentConnector5">
            <a:avLst>
              <a:gd fmla="val -11319" name="adj1"/>
              <a:gd fmla="val 72474" name="adj2"/>
              <a:gd fmla="val 111158" name="adj3"/>
            </a:avLst>
          </a:prstGeom>
          <a:noFill/>
          <a:ln cap="flat" cmpd="sng" w="9525">
            <a:solidFill>
              <a:schemeClr val="dk2"/>
            </a:solidFill>
            <a:prstDash val="solid"/>
            <a:round/>
            <a:headEnd len="med" w="med" type="none"/>
            <a:tailEnd len="med" w="med" type="oval"/>
          </a:ln>
        </p:spPr>
      </p:cxnSp>
      <p:grpSp>
        <p:nvGrpSpPr>
          <p:cNvPr id="887" name="Google Shape;887;p48"/>
          <p:cNvGrpSpPr/>
          <p:nvPr/>
        </p:nvGrpSpPr>
        <p:grpSpPr>
          <a:xfrm>
            <a:off x="7283191" y="3119600"/>
            <a:ext cx="439200" cy="439200"/>
            <a:chOff x="7288350" y="3119600"/>
            <a:chExt cx="439200" cy="439200"/>
          </a:xfrm>
        </p:grpSpPr>
        <p:sp>
          <p:nvSpPr>
            <p:cNvPr id="885" name="Google Shape;885;p48"/>
            <p:cNvSpPr/>
            <p:nvPr/>
          </p:nvSpPr>
          <p:spPr>
            <a:xfrm>
              <a:off x="7288350" y="3119600"/>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48"/>
            <p:cNvGrpSpPr/>
            <p:nvPr/>
          </p:nvGrpSpPr>
          <p:grpSpPr>
            <a:xfrm>
              <a:off x="7328761" y="3139877"/>
              <a:ext cx="358378" cy="398639"/>
              <a:chOff x="5537168" y="4438650"/>
              <a:chExt cx="342519" cy="380999"/>
            </a:xfrm>
          </p:grpSpPr>
          <p:sp>
            <p:nvSpPr>
              <p:cNvPr id="889" name="Google Shape;889;p48"/>
              <p:cNvSpPr/>
              <p:nvPr/>
            </p:nvSpPr>
            <p:spPr>
              <a:xfrm>
                <a:off x="5630132" y="4696015"/>
                <a:ext cx="156876" cy="67532"/>
              </a:xfrm>
              <a:custGeom>
                <a:rect b="b" l="l" r="r" t="t"/>
                <a:pathLst>
                  <a:path extrusionOk="0" h="67532" w="156876">
                    <a:moveTo>
                      <a:pt x="125254" y="0"/>
                    </a:moveTo>
                    <a:cubicBezTo>
                      <a:pt x="95917" y="15431"/>
                      <a:pt x="60865" y="15431"/>
                      <a:pt x="31528" y="0"/>
                    </a:cubicBezTo>
                    <a:lnTo>
                      <a:pt x="22384" y="45149"/>
                    </a:lnTo>
                    <a:lnTo>
                      <a:pt x="0" y="45149"/>
                    </a:lnTo>
                    <a:lnTo>
                      <a:pt x="0" y="67532"/>
                    </a:lnTo>
                    <a:lnTo>
                      <a:pt x="156877" y="67532"/>
                    </a:lnTo>
                    <a:lnTo>
                      <a:pt x="156877" y="45149"/>
                    </a:lnTo>
                    <a:lnTo>
                      <a:pt x="134493" y="45149"/>
                    </a:lnTo>
                    <a:lnTo>
                      <a:pt x="12534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0" name="Google Shape;890;p48"/>
              <p:cNvSpPr/>
              <p:nvPr/>
            </p:nvSpPr>
            <p:spPr>
              <a:xfrm>
                <a:off x="5596413" y="4786026"/>
                <a:ext cx="224123" cy="33623"/>
              </a:xfrm>
              <a:custGeom>
                <a:rect b="b" l="l" r="r" t="t"/>
                <a:pathLst>
                  <a:path extrusionOk="0" h="33623" w="224123">
                    <a:moveTo>
                      <a:pt x="11240" y="0"/>
                    </a:moveTo>
                    <a:lnTo>
                      <a:pt x="0" y="33623"/>
                    </a:lnTo>
                    <a:lnTo>
                      <a:pt x="224123" y="33623"/>
                    </a:lnTo>
                    <a:lnTo>
                      <a:pt x="212884" y="0"/>
                    </a:lnTo>
                    <a:lnTo>
                      <a:pt x="111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1" name="Google Shape;891;p48"/>
              <p:cNvSpPr/>
              <p:nvPr/>
            </p:nvSpPr>
            <p:spPr>
              <a:xfrm>
                <a:off x="5686139" y="4550759"/>
                <a:ext cx="44767" cy="44767"/>
              </a:xfrm>
              <a:custGeom>
                <a:rect b="b" l="l" r="r" t="t"/>
                <a:pathLst>
                  <a:path extrusionOk="0" h="44767" w="44767">
                    <a:moveTo>
                      <a:pt x="44768" y="22384"/>
                    </a:moveTo>
                    <a:cubicBezTo>
                      <a:pt x="44768" y="34766"/>
                      <a:pt x="34766" y="44768"/>
                      <a:pt x="22384" y="44768"/>
                    </a:cubicBezTo>
                    <a:cubicBezTo>
                      <a:pt x="10001" y="44768"/>
                      <a:pt x="0" y="34766"/>
                      <a:pt x="0" y="22384"/>
                    </a:cubicBezTo>
                    <a:cubicBezTo>
                      <a:pt x="0" y="10001"/>
                      <a:pt x="10001" y="0"/>
                      <a:pt x="22384" y="0"/>
                    </a:cubicBezTo>
                    <a:cubicBezTo>
                      <a:pt x="34766" y="0"/>
                      <a:pt x="44768" y="10001"/>
                      <a:pt x="44768" y="22384"/>
                    </a:cubicBezTo>
                    <a:lnTo>
                      <a:pt x="44768"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2" name="Google Shape;892;p48"/>
              <p:cNvSpPr/>
              <p:nvPr/>
            </p:nvSpPr>
            <p:spPr>
              <a:xfrm>
                <a:off x="5607653" y="4505801"/>
                <a:ext cx="201739" cy="179355"/>
              </a:xfrm>
              <a:custGeom>
                <a:rect b="b" l="l" r="r" t="t"/>
                <a:pathLst>
                  <a:path extrusionOk="0" h="179355" w="201739">
                    <a:moveTo>
                      <a:pt x="100870" y="179356"/>
                    </a:moveTo>
                    <a:cubicBezTo>
                      <a:pt x="156496" y="179356"/>
                      <a:pt x="201739" y="134303"/>
                      <a:pt x="201739" y="78486"/>
                    </a:cubicBezTo>
                    <a:lnTo>
                      <a:pt x="201739" y="0"/>
                    </a:lnTo>
                    <a:lnTo>
                      <a:pt x="0" y="0"/>
                    </a:lnTo>
                    <a:lnTo>
                      <a:pt x="0" y="78486"/>
                    </a:lnTo>
                    <a:cubicBezTo>
                      <a:pt x="0" y="134303"/>
                      <a:pt x="45244" y="179356"/>
                      <a:pt x="100870" y="179356"/>
                    </a:cubicBezTo>
                    <a:lnTo>
                      <a:pt x="100870" y="179356"/>
                    </a:lnTo>
                    <a:close/>
                    <a:moveTo>
                      <a:pt x="100870" y="22479"/>
                    </a:moveTo>
                    <a:cubicBezTo>
                      <a:pt x="125539" y="22479"/>
                      <a:pt x="145732" y="42577"/>
                      <a:pt x="145732" y="67342"/>
                    </a:cubicBezTo>
                    <a:cubicBezTo>
                      <a:pt x="145732" y="92107"/>
                      <a:pt x="125635" y="112204"/>
                      <a:pt x="100870" y="112204"/>
                    </a:cubicBezTo>
                    <a:cubicBezTo>
                      <a:pt x="76105" y="112204"/>
                      <a:pt x="56007" y="92107"/>
                      <a:pt x="56007" y="67342"/>
                    </a:cubicBezTo>
                    <a:cubicBezTo>
                      <a:pt x="56007" y="42577"/>
                      <a:pt x="76105" y="22479"/>
                      <a:pt x="100870" y="22479"/>
                    </a:cubicBezTo>
                    <a:lnTo>
                      <a:pt x="100870" y="224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3" name="Google Shape;893;p48"/>
              <p:cNvSpPr/>
              <p:nvPr/>
            </p:nvSpPr>
            <p:spPr>
              <a:xfrm>
                <a:off x="5607558" y="4438650"/>
                <a:ext cx="201739" cy="44862"/>
              </a:xfrm>
              <a:custGeom>
                <a:rect b="b" l="l" r="r" t="t"/>
                <a:pathLst>
                  <a:path extrusionOk="0" h="44862" w="201739">
                    <a:moveTo>
                      <a:pt x="201739" y="0"/>
                    </a:moveTo>
                    <a:lnTo>
                      <a:pt x="0" y="0"/>
                    </a:lnTo>
                    <a:lnTo>
                      <a:pt x="0" y="44863"/>
                    </a:lnTo>
                    <a:lnTo>
                      <a:pt x="201739" y="44863"/>
                    </a:lnTo>
                    <a:lnTo>
                      <a:pt x="201739" y="0"/>
                    </a:lnTo>
                    <a:lnTo>
                      <a:pt x="20173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4" name="Google Shape;894;p48"/>
              <p:cNvSpPr/>
              <p:nvPr/>
            </p:nvSpPr>
            <p:spPr>
              <a:xfrm>
                <a:off x="5831681" y="4461033"/>
                <a:ext cx="48006" cy="118967"/>
              </a:xfrm>
              <a:custGeom>
                <a:rect b="b" l="l" r="r" t="t"/>
                <a:pathLst>
                  <a:path extrusionOk="0" h="118967" w="48006">
                    <a:moveTo>
                      <a:pt x="95" y="0"/>
                    </a:moveTo>
                    <a:lnTo>
                      <a:pt x="95" y="22384"/>
                    </a:lnTo>
                    <a:lnTo>
                      <a:pt x="19336" y="22384"/>
                    </a:lnTo>
                    <a:lnTo>
                      <a:pt x="1619" y="93154"/>
                    </a:lnTo>
                    <a:lnTo>
                      <a:pt x="0" y="93916"/>
                    </a:lnTo>
                    <a:lnTo>
                      <a:pt x="0" y="118967"/>
                    </a:lnTo>
                    <a:lnTo>
                      <a:pt x="20860" y="108585"/>
                    </a:lnTo>
                    <a:lnTo>
                      <a:pt x="4800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5" name="Google Shape;895;p48"/>
              <p:cNvSpPr/>
              <p:nvPr/>
            </p:nvSpPr>
            <p:spPr>
              <a:xfrm>
                <a:off x="5537168" y="4461033"/>
                <a:ext cx="48101" cy="118967"/>
              </a:xfrm>
              <a:custGeom>
                <a:rect b="b" l="l" r="r" t="t"/>
                <a:pathLst>
                  <a:path extrusionOk="0" h="118967" w="48101">
                    <a:moveTo>
                      <a:pt x="27242" y="108585"/>
                    </a:moveTo>
                    <a:lnTo>
                      <a:pt x="48101" y="118967"/>
                    </a:lnTo>
                    <a:lnTo>
                      <a:pt x="48101" y="93916"/>
                    </a:lnTo>
                    <a:lnTo>
                      <a:pt x="46482" y="93154"/>
                    </a:lnTo>
                    <a:lnTo>
                      <a:pt x="28766" y="22384"/>
                    </a:lnTo>
                    <a:lnTo>
                      <a:pt x="48006" y="22384"/>
                    </a:lnTo>
                    <a:lnTo>
                      <a:pt x="48006" y="0"/>
                    </a:lnTo>
                    <a:lnTo>
                      <a:pt x="0" y="0"/>
                    </a:lnTo>
                    <a:lnTo>
                      <a:pt x="27146" y="10858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96" name="Google Shape;896;p48"/>
          <p:cNvGrpSpPr/>
          <p:nvPr/>
        </p:nvGrpSpPr>
        <p:grpSpPr>
          <a:xfrm>
            <a:off x="1417435" y="3119600"/>
            <a:ext cx="439200" cy="439200"/>
            <a:chOff x="1422594" y="3119600"/>
            <a:chExt cx="439200" cy="439200"/>
          </a:xfrm>
        </p:grpSpPr>
        <p:sp>
          <p:nvSpPr>
            <p:cNvPr id="880" name="Google Shape;880;p48"/>
            <p:cNvSpPr/>
            <p:nvPr/>
          </p:nvSpPr>
          <p:spPr>
            <a:xfrm>
              <a:off x="1422594" y="3119600"/>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 name="Google Shape;897;p48"/>
            <p:cNvGrpSpPr/>
            <p:nvPr/>
          </p:nvGrpSpPr>
          <p:grpSpPr>
            <a:xfrm>
              <a:off x="1447209" y="3139877"/>
              <a:ext cx="389970" cy="398639"/>
              <a:chOff x="4745450" y="4438650"/>
              <a:chExt cx="372713" cy="380999"/>
            </a:xfrm>
          </p:grpSpPr>
          <p:sp>
            <p:nvSpPr>
              <p:cNvPr id="898" name="Google Shape;898;p48"/>
              <p:cNvSpPr/>
              <p:nvPr/>
            </p:nvSpPr>
            <p:spPr>
              <a:xfrm>
                <a:off x="5009292" y="4505801"/>
                <a:ext cx="89725" cy="89725"/>
              </a:xfrm>
              <a:custGeom>
                <a:rect b="b" l="l" r="r" t="t"/>
                <a:pathLst>
                  <a:path extrusionOk="0" h="89725" w="89725">
                    <a:moveTo>
                      <a:pt x="89725" y="44863"/>
                    </a:moveTo>
                    <a:cubicBezTo>
                      <a:pt x="89725" y="69628"/>
                      <a:pt x="69628" y="89726"/>
                      <a:pt x="44863" y="89726"/>
                    </a:cubicBezTo>
                    <a:cubicBezTo>
                      <a:pt x="20098" y="89726"/>
                      <a:pt x="0" y="69628"/>
                      <a:pt x="0" y="44863"/>
                    </a:cubicBezTo>
                    <a:cubicBezTo>
                      <a:pt x="0" y="20098"/>
                      <a:pt x="20098" y="0"/>
                      <a:pt x="44863" y="0"/>
                    </a:cubicBezTo>
                    <a:cubicBezTo>
                      <a:pt x="69628" y="0"/>
                      <a:pt x="89725" y="20098"/>
                      <a:pt x="89725" y="44863"/>
                    </a:cubicBezTo>
                    <a:lnTo>
                      <a:pt x="8972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9" name="Google Shape;899;p48"/>
              <p:cNvSpPr/>
              <p:nvPr/>
            </p:nvSpPr>
            <p:spPr>
              <a:xfrm>
                <a:off x="4745450" y="4681727"/>
                <a:ext cx="258889" cy="137922"/>
              </a:xfrm>
              <a:custGeom>
                <a:rect b="b" l="l" r="r" t="t"/>
                <a:pathLst>
                  <a:path extrusionOk="0" h="137922" w="258889">
                    <a:moveTo>
                      <a:pt x="163068" y="15431"/>
                    </a:moveTo>
                    <a:cubicBezTo>
                      <a:pt x="143256" y="15431"/>
                      <a:pt x="140208" y="3429"/>
                      <a:pt x="129445" y="3429"/>
                    </a:cubicBezTo>
                    <a:cubicBezTo>
                      <a:pt x="118682" y="3429"/>
                      <a:pt x="115633" y="15431"/>
                      <a:pt x="95821" y="15431"/>
                    </a:cubicBezTo>
                    <a:cubicBezTo>
                      <a:pt x="82582" y="15431"/>
                      <a:pt x="76390" y="10478"/>
                      <a:pt x="62579" y="191"/>
                    </a:cubicBezTo>
                    <a:lnTo>
                      <a:pt x="0" y="137922"/>
                    </a:lnTo>
                    <a:lnTo>
                      <a:pt x="258890" y="137922"/>
                    </a:lnTo>
                    <a:lnTo>
                      <a:pt x="196215" y="0"/>
                    </a:lnTo>
                    <a:cubicBezTo>
                      <a:pt x="184213" y="9239"/>
                      <a:pt x="177355" y="15431"/>
                      <a:pt x="163068" y="15431"/>
                    </a:cubicBezTo>
                    <a:lnTo>
                      <a:pt x="163068" y="1543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0" name="Google Shape;900;p48"/>
              <p:cNvSpPr/>
              <p:nvPr/>
            </p:nvSpPr>
            <p:spPr>
              <a:xfrm>
                <a:off x="4817649" y="4438650"/>
                <a:ext cx="158115" cy="236029"/>
              </a:xfrm>
              <a:custGeom>
                <a:rect b="b" l="l" r="r" t="t"/>
                <a:pathLst>
                  <a:path extrusionOk="0" h="236029" w="158115">
                    <a:moveTo>
                      <a:pt x="23622" y="236029"/>
                    </a:moveTo>
                    <a:cubicBezTo>
                      <a:pt x="34481" y="236029"/>
                      <a:pt x="37338" y="224123"/>
                      <a:pt x="57245" y="224123"/>
                    </a:cubicBezTo>
                    <a:cubicBezTo>
                      <a:pt x="77153" y="224123"/>
                      <a:pt x="80010" y="236029"/>
                      <a:pt x="90868" y="236029"/>
                    </a:cubicBezTo>
                    <a:cubicBezTo>
                      <a:pt x="95917" y="236029"/>
                      <a:pt x="97346" y="235553"/>
                      <a:pt x="114395" y="222123"/>
                    </a:cubicBezTo>
                    <a:lnTo>
                      <a:pt x="68390" y="123254"/>
                    </a:lnTo>
                    <a:lnTo>
                      <a:pt x="68390" y="89630"/>
                    </a:lnTo>
                    <a:lnTo>
                      <a:pt x="158115" y="89630"/>
                    </a:lnTo>
                    <a:lnTo>
                      <a:pt x="158115" y="0"/>
                    </a:lnTo>
                    <a:lnTo>
                      <a:pt x="46101" y="0"/>
                    </a:lnTo>
                    <a:lnTo>
                      <a:pt x="46101" y="123254"/>
                    </a:lnTo>
                    <a:lnTo>
                      <a:pt x="0" y="222409"/>
                    </a:lnTo>
                    <a:lnTo>
                      <a:pt x="10858" y="230410"/>
                    </a:lnTo>
                    <a:cubicBezTo>
                      <a:pt x="16193" y="234029"/>
                      <a:pt x="17717" y="236029"/>
                      <a:pt x="23717" y="236029"/>
                    </a:cubicBezTo>
                    <a:lnTo>
                      <a:pt x="23717" y="2360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1" name="Google Shape;901;p48"/>
              <p:cNvSpPr/>
              <p:nvPr/>
            </p:nvSpPr>
            <p:spPr>
              <a:xfrm>
                <a:off x="4950904" y="4584001"/>
                <a:ext cx="104489" cy="134874"/>
              </a:xfrm>
              <a:custGeom>
                <a:rect b="b" l="l" r="r" t="t"/>
                <a:pathLst>
                  <a:path extrusionOk="0" h="134874" w="104489">
                    <a:moveTo>
                      <a:pt x="29432" y="128683"/>
                    </a:moveTo>
                    <a:cubicBezTo>
                      <a:pt x="39910" y="120872"/>
                      <a:pt x="54769" y="119824"/>
                      <a:pt x="68485" y="131540"/>
                    </a:cubicBezTo>
                    <a:cubicBezTo>
                      <a:pt x="71628" y="134207"/>
                      <a:pt x="72485" y="134874"/>
                      <a:pt x="75247" y="134874"/>
                    </a:cubicBezTo>
                    <a:cubicBezTo>
                      <a:pt x="82391" y="134874"/>
                      <a:pt x="85630" y="122968"/>
                      <a:pt x="103251" y="122968"/>
                    </a:cubicBezTo>
                    <a:lnTo>
                      <a:pt x="104489" y="122968"/>
                    </a:lnTo>
                    <a:lnTo>
                      <a:pt x="36195" y="0"/>
                    </a:lnTo>
                    <a:lnTo>
                      <a:pt x="0" y="63913"/>
                    </a:lnTo>
                    <a:lnTo>
                      <a:pt x="29528" y="1288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2" name="Google Shape;902;p48"/>
              <p:cNvSpPr/>
              <p:nvPr/>
            </p:nvSpPr>
            <p:spPr>
              <a:xfrm>
                <a:off x="4990052" y="4729220"/>
                <a:ext cx="128111" cy="90429"/>
              </a:xfrm>
              <a:custGeom>
                <a:rect b="b" l="l" r="r" t="t"/>
                <a:pathLst>
                  <a:path extrusionOk="0" h="90429" w="128111">
                    <a:moveTo>
                      <a:pt x="77819" y="38"/>
                    </a:moveTo>
                    <a:cubicBezTo>
                      <a:pt x="60960" y="609"/>
                      <a:pt x="63246" y="-1677"/>
                      <a:pt x="57436" y="3371"/>
                    </a:cubicBezTo>
                    <a:cubicBezTo>
                      <a:pt x="53435" y="6800"/>
                      <a:pt x="47244" y="12039"/>
                      <a:pt x="36195" y="12039"/>
                    </a:cubicBezTo>
                    <a:cubicBezTo>
                      <a:pt x="12859" y="12039"/>
                      <a:pt x="15526" y="-8249"/>
                      <a:pt x="0" y="4609"/>
                    </a:cubicBezTo>
                    <a:lnTo>
                      <a:pt x="39052" y="90430"/>
                    </a:lnTo>
                    <a:lnTo>
                      <a:pt x="128111" y="90430"/>
                    </a:lnTo>
                    <a:lnTo>
                      <a:pt x="77914" y="3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903" name="Google Shape;903;p48"/>
          <p:cNvGrpSpPr/>
          <p:nvPr/>
        </p:nvGrpSpPr>
        <p:grpSpPr>
          <a:xfrm>
            <a:off x="3372684" y="3119600"/>
            <a:ext cx="439200" cy="439200"/>
            <a:chOff x="3377843" y="3119600"/>
            <a:chExt cx="439200" cy="439200"/>
          </a:xfrm>
        </p:grpSpPr>
        <p:sp>
          <p:nvSpPr>
            <p:cNvPr id="881" name="Google Shape;881;p48"/>
            <p:cNvSpPr/>
            <p:nvPr/>
          </p:nvSpPr>
          <p:spPr>
            <a:xfrm>
              <a:off x="3377843" y="3119600"/>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48"/>
            <p:cNvGrpSpPr/>
            <p:nvPr/>
          </p:nvGrpSpPr>
          <p:grpSpPr>
            <a:xfrm>
              <a:off x="3433303" y="3139881"/>
              <a:ext cx="328280" cy="398640"/>
              <a:chOff x="3997642" y="3838479"/>
              <a:chExt cx="313753" cy="381000"/>
            </a:xfrm>
          </p:grpSpPr>
          <p:sp>
            <p:nvSpPr>
              <p:cNvPr id="905" name="Google Shape;905;p48"/>
              <p:cNvSpPr/>
              <p:nvPr/>
            </p:nvSpPr>
            <p:spPr>
              <a:xfrm>
                <a:off x="3997642" y="3838479"/>
                <a:ext cx="313753" cy="156971"/>
              </a:xfrm>
              <a:custGeom>
                <a:rect b="b" l="l" r="r" t="t"/>
                <a:pathLst>
                  <a:path extrusionOk="0" h="156971" w="313753">
                    <a:moveTo>
                      <a:pt x="280225" y="112109"/>
                    </a:moveTo>
                    <a:lnTo>
                      <a:pt x="280225" y="73819"/>
                    </a:lnTo>
                    <a:lnTo>
                      <a:pt x="254508" y="48101"/>
                    </a:lnTo>
                    <a:cubicBezTo>
                      <a:pt x="256604" y="43720"/>
                      <a:pt x="257842" y="38767"/>
                      <a:pt x="257842" y="33623"/>
                    </a:cubicBezTo>
                    <a:cubicBezTo>
                      <a:pt x="257842" y="15050"/>
                      <a:pt x="242792" y="0"/>
                      <a:pt x="224219" y="0"/>
                    </a:cubicBezTo>
                    <a:cubicBezTo>
                      <a:pt x="205645" y="0"/>
                      <a:pt x="190595" y="15050"/>
                      <a:pt x="190595" y="33623"/>
                    </a:cubicBezTo>
                    <a:cubicBezTo>
                      <a:pt x="190595" y="52197"/>
                      <a:pt x="205645" y="67246"/>
                      <a:pt x="224219" y="67246"/>
                    </a:cubicBezTo>
                    <a:cubicBezTo>
                      <a:pt x="229362" y="67246"/>
                      <a:pt x="234315" y="66103"/>
                      <a:pt x="238696" y="63913"/>
                    </a:cubicBezTo>
                    <a:lnTo>
                      <a:pt x="257842" y="83058"/>
                    </a:lnTo>
                    <a:lnTo>
                      <a:pt x="257842" y="112014"/>
                    </a:lnTo>
                    <a:lnTo>
                      <a:pt x="56102" y="112014"/>
                    </a:lnTo>
                    <a:lnTo>
                      <a:pt x="56102" y="83058"/>
                    </a:lnTo>
                    <a:lnTo>
                      <a:pt x="75248" y="63913"/>
                    </a:lnTo>
                    <a:cubicBezTo>
                      <a:pt x="79629" y="66008"/>
                      <a:pt x="84582" y="67246"/>
                      <a:pt x="89725" y="67246"/>
                    </a:cubicBezTo>
                    <a:cubicBezTo>
                      <a:pt x="108299" y="67246"/>
                      <a:pt x="123349" y="52197"/>
                      <a:pt x="123349" y="33623"/>
                    </a:cubicBezTo>
                    <a:cubicBezTo>
                      <a:pt x="123349" y="15050"/>
                      <a:pt x="108299" y="0"/>
                      <a:pt x="89725" y="0"/>
                    </a:cubicBezTo>
                    <a:cubicBezTo>
                      <a:pt x="71152" y="0"/>
                      <a:pt x="56102" y="15050"/>
                      <a:pt x="56102" y="33623"/>
                    </a:cubicBezTo>
                    <a:cubicBezTo>
                      <a:pt x="56102" y="38767"/>
                      <a:pt x="57245" y="43720"/>
                      <a:pt x="59341" y="48101"/>
                    </a:cubicBezTo>
                    <a:lnTo>
                      <a:pt x="33623" y="73819"/>
                    </a:lnTo>
                    <a:lnTo>
                      <a:pt x="33623" y="112109"/>
                    </a:lnTo>
                    <a:lnTo>
                      <a:pt x="0" y="112109"/>
                    </a:lnTo>
                    <a:lnTo>
                      <a:pt x="0" y="156972"/>
                    </a:lnTo>
                    <a:lnTo>
                      <a:pt x="313754" y="156972"/>
                    </a:lnTo>
                    <a:lnTo>
                      <a:pt x="313754" y="112109"/>
                    </a:lnTo>
                    <a:lnTo>
                      <a:pt x="280130"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6" name="Google Shape;906;p48"/>
              <p:cNvSpPr/>
              <p:nvPr/>
            </p:nvSpPr>
            <p:spPr>
              <a:xfrm>
                <a:off x="4031361" y="4174712"/>
                <a:ext cx="246506" cy="44767"/>
              </a:xfrm>
              <a:custGeom>
                <a:rect b="b" l="l" r="r" t="t"/>
                <a:pathLst>
                  <a:path extrusionOk="0" h="44767" w="246506">
                    <a:moveTo>
                      <a:pt x="216694" y="0"/>
                    </a:moveTo>
                    <a:lnTo>
                      <a:pt x="29813" y="0"/>
                    </a:lnTo>
                    <a:lnTo>
                      <a:pt x="32290" y="22384"/>
                    </a:lnTo>
                    <a:lnTo>
                      <a:pt x="0" y="22384"/>
                    </a:lnTo>
                    <a:lnTo>
                      <a:pt x="0" y="44768"/>
                    </a:lnTo>
                    <a:lnTo>
                      <a:pt x="246507" y="44768"/>
                    </a:lnTo>
                    <a:lnTo>
                      <a:pt x="246507" y="22384"/>
                    </a:lnTo>
                    <a:lnTo>
                      <a:pt x="214217" y="22384"/>
                    </a:lnTo>
                    <a:lnTo>
                      <a:pt x="2166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7" name="Google Shape;907;p48"/>
              <p:cNvSpPr/>
              <p:nvPr/>
            </p:nvSpPr>
            <p:spPr>
              <a:xfrm>
                <a:off x="4122991" y="4062698"/>
                <a:ext cx="63150" cy="44862"/>
              </a:xfrm>
              <a:custGeom>
                <a:rect b="b" l="l" r="r" t="t"/>
                <a:pathLst>
                  <a:path extrusionOk="0" h="44862" w="63150">
                    <a:moveTo>
                      <a:pt x="55721" y="44863"/>
                    </a:moveTo>
                    <a:lnTo>
                      <a:pt x="63151" y="0"/>
                    </a:lnTo>
                    <a:lnTo>
                      <a:pt x="0" y="0"/>
                    </a:lnTo>
                    <a:lnTo>
                      <a:pt x="7429" y="44863"/>
                    </a:lnTo>
                    <a:lnTo>
                      <a:pt x="55721"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8" name="Google Shape;908;p48"/>
              <p:cNvSpPr/>
              <p:nvPr/>
            </p:nvSpPr>
            <p:spPr>
              <a:xfrm>
                <a:off x="4043743" y="4017835"/>
                <a:ext cx="221742" cy="134492"/>
              </a:xfrm>
              <a:custGeom>
                <a:rect b="b" l="l" r="r" t="t"/>
                <a:pathLst>
                  <a:path extrusionOk="0" h="134492" w="221742">
                    <a:moveTo>
                      <a:pt x="221742" y="0"/>
                    </a:moveTo>
                    <a:lnTo>
                      <a:pt x="0" y="0"/>
                    </a:lnTo>
                    <a:lnTo>
                      <a:pt x="14954" y="134493"/>
                    </a:lnTo>
                    <a:lnTo>
                      <a:pt x="206788" y="134493"/>
                    </a:lnTo>
                    <a:lnTo>
                      <a:pt x="221742" y="0"/>
                    </a:lnTo>
                    <a:close/>
                    <a:moveTo>
                      <a:pt x="153924" y="112014"/>
                    </a:moveTo>
                    <a:lnTo>
                      <a:pt x="67723" y="112014"/>
                    </a:lnTo>
                    <a:lnTo>
                      <a:pt x="52769" y="22384"/>
                    </a:lnTo>
                    <a:lnTo>
                      <a:pt x="168878" y="22384"/>
                    </a:lnTo>
                    <a:lnTo>
                      <a:pt x="153924" y="11201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909" name="Google Shape;909;p48"/>
          <p:cNvGrpSpPr/>
          <p:nvPr/>
        </p:nvGrpSpPr>
        <p:grpSpPr>
          <a:xfrm>
            <a:off x="5327839" y="3119600"/>
            <a:ext cx="439200" cy="439200"/>
            <a:chOff x="5332998" y="3119600"/>
            <a:chExt cx="439200" cy="439200"/>
          </a:xfrm>
        </p:grpSpPr>
        <p:sp>
          <p:nvSpPr>
            <p:cNvPr id="883" name="Google Shape;883;p48"/>
            <p:cNvSpPr/>
            <p:nvPr/>
          </p:nvSpPr>
          <p:spPr>
            <a:xfrm>
              <a:off x="5332998" y="3119600"/>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48"/>
            <p:cNvGrpSpPr/>
            <p:nvPr/>
          </p:nvGrpSpPr>
          <p:grpSpPr>
            <a:xfrm>
              <a:off x="5353278" y="3139835"/>
              <a:ext cx="398640" cy="398740"/>
              <a:chOff x="7072788" y="3238404"/>
              <a:chExt cx="381000" cy="381095"/>
            </a:xfrm>
          </p:grpSpPr>
          <p:grpSp>
            <p:nvGrpSpPr>
              <p:cNvPr id="911" name="Google Shape;911;p48"/>
              <p:cNvGrpSpPr/>
              <p:nvPr/>
            </p:nvGrpSpPr>
            <p:grpSpPr>
              <a:xfrm>
                <a:off x="7095077" y="3238404"/>
                <a:ext cx="336137" cy="201739"/>
                <a:chOff x="7095077" y="3238404"/>
                <a:chExt cx="336137" cy="201739"/>
              </a:xfrm>
            </p:grpSpPr>
            <p:sp>
              <p:nvSpPr>
                <p:cNvPr id="912" name="Google Shape;912;p48"/>
                <p:cNvSpPr/>
                <p:nvPr/>
              </p:nvSpPr>
              <p:spPr>
                <a:xfrm>
                  <a:off x="7218330" y="3395376"/>
                  <a:ext cx="89630" cy="22383"/>
                </a:xfrm>
                <a:custGeom>
                  <a:rect b="b" l="l" r="r" t="t"/>
                  <a:pathLst>
                    <a:path extrusionOk="0" h="22383" w="89630">
                      <a:moveTo>
                        <a:pt x="0" y="0"/>
                      </a:moveTo>
                      <a:lnTo>
                        <a:pt x="89630" y="0"/>
                      </a:lnTo>
                      <a:lnTo>
                        <a:pt x="89630"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3" name="Google Shape;913;p48"/>
                <p:cNvSpPr/>
                <p:nvPr/>
              </p:nvSpPr>
              <p:spPr>
                <a:xfrm>
                  <a:off x="7095077" y="3238404"/>
                  <a:ext cx="336137" cy="201739"/>
                </a:xfrm>
                <a:custGeom>
                  <a:rect b="b" l="l" r="r" t="t"/>
                  <a:pathLst>
                    <a:path extrusionOk="0" h="201739" w="336137">
                      <a:moveTo>
                        <a:pt x="123253" y="112109"/>
                      </a:moveTo>
                      <a:lnTo>
                        <a:pt x="123253" y="134493"/>
                      </a:lnTo>
                      <a:lnTo>
                        <a:pt x="212884" y="134493"/>
                      </a:lnTo>
                      <a:lnTo>
                        <a:pt x="212884" y="112109"/>
                      </a:lnTo>
                      <a:lnTo>
                        <a:pt x="235268" y="112109"/>
                      </a:lnTo>
                      <a:lnTo>
                        <a:pt x="235268" y="201740"/>
                      </a:lnTo>
                      <a:lnTo>
                        <a:pt x="268891" y="201740"/>
                      </a:lnTo>
                      <a:cubicBezTo>
                        <a:pt x="305943" y="201740"/>
                        <a:pt x="336137" y="171545"/>
                        <a:pt x="336137" y="134493"/>
                      </a:cubicBezTo>
                      <a:cubicBezTo>
                        <a:pt x="336137" y="105632"/>
                        <a:pt x="317563" y="80201"/>
                        <a:pt x="290989" y="70961"/>
                      </a:cubicBezTo>
                      <a:cubicBezTo>
                        <a:pt x="287178" y="31242"/>
                        <a:pt x="253651" y="0"/>
                        <a:pt x="212884" y="0"/>
                      </a:cubicBezTo>
                      <a:cubicBezTo>
                        <a:pt x="191167" y="0"/>
                        <a:pt x="170593" y="9049"/>
                        <a:pt x="155829" y="24575"/>
                      </a:cubicBezTo>
                      <a:cubicBezTo>
                        <a:pt x="108775" y="-7144"/>
                        <a:pt x="44863" y="20288"/>
                        <a:pt x="34861" y="75533"/>
                      </a:cubicBezTo>
                      <a:cubicBezTo>
                        <a:pt x="13430" y="87249"/>
                        <a:pt x="0" y="109728"/>
                        <a:pt x="0" y="134493"/>
                      </a:cubicBezTo>
                      <a:cubicBezTo>
                        <a:pt x="0" y="171545"/>
                        <a:pt x="30194" y="201740"/>
                        <a:pt x="67246" y="201740"/>
                      </a:cubicBezTo>
                      <a:lnTo>
                        <a:pt x="100870" y="201740"/>
                      </a:lnTo>
                      <a:lnTo>
                        <a:pt x="100870" y="112109"/>
                      </a:lnTo>
                      <a:lnTo>
                        <a:pt x="123253"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14" name="Google Shape;914;p48"/>
              <p:cNvSpPr/>
              <p:nvPr/>
            </p:nvSpPr>
            <p:spPr>
              <a:xfrm>
                <a:off x="7072788" y="3440239"/>
                <a:ext cx="381000" cy="179260"/>
              </a:xfrm>
              <a:custGeom>
                <a:rect b="b" l="l" r="r" t="t"/>
                <a:pathLst>
                  <a:path extrusionOk="0" h="179260" w="381000">
                    <a:moveTo>
                      <a:pt x="257651" y="156877"/>
                    </a:moveTo>
                    <a:lnTo>
                      <a:pt x="257651" y="0"/>
                    </a:lnTo>
                    <a:lnTo>
                      <a:pt x="235268" y="0"/>
                    </a:lnTo>
                    <a:lnTo>
                      <a:pt x="235268" y="22384"/>
                    </a:lnTo>
                    <a:lnTo>
                      <a:pt x="145637" y="22384"/>
                    </a:lnTo>
                    <a:lnTo>
                      <a:pt x="145637" y="0"/>
                    </a:lnTo>
                    <a:lnTo>
                      <a:pt x="123254" y="0"/>
                    </a:lnTo>
                    <a:lnTo>
                      <a:pt x="123254" y="156877"/>
                    </a:lnTo>
                    <a:lnTo>
                      <a:pt x="0" y="156877"/>
                    </a:lnTo>
                    <a:lnTo>
                      <a:pt x="0" y="179261"/>
                    </a:lnTo>
                    <a:lnTo>
                      <a:pt x="381000" y="179261"/>
                    </a:lnTo>
                    <a:lnTo>
                      <a:pt x="381000" y="156877"/>
                    </a:lnTo>
                    <a:lnTo>
                      <a:pt x="257746" y="156877"/>
                    </a:lnTo>
                    <a:close/>
                    <a:moveTo>
                      <a:pt x="235268" y="156877"/>
                    </a:moveTo>
                    <a:lnTo>
                      <a:pt x="145637" y="156877"/>
                    </a:lnTo>
                    <a:lnTo>
                      <a:pt x="145637" y="134493"/>
                    </a:lnTo>
                    <a:lnTo>
                      <a:pt x="235268" y="134493"/>
                    </a:lnTo>
                    <a:lnTo>
                      <a:pt x="235268" y="156877"/>
                    </a:lnTo>
                    <a:close/>
                    <a:moveTo>
                      <a:pt x="235268" y="112014"/>
                    </a:moveTo>
                    <a:lnTo>
                      <a:pt x="145637" y="112014"/>
                    </a:lnTo>
                    <a:lnTo>
                      <a:pt x="145637" y="89630"/>
                    </a:lnTo>
                    <a:lnTo>
                      <a:pt x="235268" y="89630"/>
                    </a:lnTo>
                    <a:lnTo>
                      <a:pt x="235268" y="112014"/>
                    </a:lnTo>
                    <a:close/>
                    <a:moveTo>
                      <a:pt x="235268" y="67151"/>
                    </a:moveTo>
                    <a:lnTo>
                      <a:pt x="145637" y="67151"/>
                    </a:lnTo>
                    <a:lnTo>
                      <a:pt x="145637" y="44768"/>
                    </a:lnTo>
                    <a:lnTo>
                      <a:pt x="235268" y="44768"/>
                    </a:lnTo>
                    <a:lnTo>
                      <a:pt x="235268" y="6715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915" name="Google Shape;915;p48"/>
          <p:cNvGrpSpPr/>
          <p:nvPr/>
        </p:nvGrpSpPr>
        <p:grpSpPr>
          <a:xfrm>
            <a:off x="3372684" y="1270963"/>
            <a:ext cx="439200" cy="439200"/>
            <a:chOff x="3377843" y="1423363"/>
            <a:chExt cx="439200" cy="439200"/>
          </a:xfrm>
        </p:grpSpPr>
        <p:sp>
          <p:nvSpPr>
            <p:cNvPr id="870" name="Google Shape;870;p48"/>
            <p:cNvSpPr/>
            <p:nvPr/>
          </p:nvSpPr>
          <p:spPr>
            <a:xfrm>
              <a:off x="3377843" y="1423363"/>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48"/>
            <p:cNvGrpSpPr/>
            <p:nvPr/>
          </p:nvGrpSpPr>
          <p:grpSpPr>
            <a:xfrm>
              <a:off x="3398123" y="1443643"/>
              <a:ext cx="398640" cy="398639"/>
              <a:chOff x="3964114" y="3238500"/>
              <a:chExt cx="381000" cy="380999"/>
            </a:xfrm>
          </p:grpSpPr>
          <p:sp>
            <p:nvSpPr>
              <p:cNvPr id="917" name="Google Shape;917;p48"/>
              <p:cNvSpPr/>
              <p:nvPr/>
            </p:nvSpPr>
            <p:spPr>
              <a:xfrm>
                <a:off x="4031456" y="3350513"/>
                <a:ext cx="179260" cy="179260"/>
              </a:xfrm>
              <a:custGeom>
                <a:rect b="b" l="l" r="r" t="t"/>
                <a:pathLst>
                  <a:path extrusionOk="0" h="179260" w="179260">
                    <a:moveTo>
                      <a:pt x="146971" y="54769"/>
                    </a:moveTo>
                    <a:cubicBezTo>
                      <a:pt x="153162" y="64961"/>
                      <a:pt x="156782" y="76962"/>
                      <a:pt x="156782" y="89725"/>
                    </a:cubicBezTo>
                    <a:cubicBezTo>
                      <a:pt x="156782" y="126778"/>
                      <a:pt x="126587" y="156972"/>
                      <a:pt x="89535" y="156972"/>
                    </a:cubicBezTo>
                    <a:cubicBezTo>
                      <a:pt x="52483" y="156972"/>
                      <a:pt x="22288" y="126778"/>
                      <a:pt x="22288" y="89725"/>
                    </a:cubicBezTo>
                    <a:cubicBezTo>
                      <a:pt x="22288" y="52673"/>
                      <a:pt x="52483" y="22479"/>
                      <a:pt x="89535" y="22479"/>
                    </a:cubicBezTo>
                    <a:cubicBezTo>
                      <a:pt x="105728" y="22479"/>
                      <a:pt x="120682" y="28289"/>
                      <a:pt x="132302" y="37814"/>
                    </a:cubicBezTo>
                    <a:lnTo>
                      <a:pt x="149447" y="22955"/>
                    </a:lnTo>
                    <a:cubicBezTo>
                      <a:pt x="133541" y="8668"/>
                      <a:pt x="112586" y="0"/>
                      <a:pt x="89630" y="0"/>
                    </a:cubicBezTo>
                    <a:cubicBezTo>
                      <a:pt x="40196" y="0"/>
                      <a:pt x="0" y="40196"/>
                      <a:pt x="0" y="89630"/>
                    </a:cubicBezTo>
                    <a:cubicBezTo>
                      <a:pt x="0" y="139065"/>
                      <a:pt x="40196" y="179261"/>
                      <a:pt x="89630" y="179261"/>
                    </a:cubicBezTo>
                    <a:cubicBezTo>
                      <a:pt x="139065" y="179261"/>
                      <a:pt x="179261" y="139065"/>
                      <a:pt x="179261" y="89630"/>
                    </a:cubicBezTo>
                    <a:cubicBezTo>
                      <a:pt x="179261" y="71247"/>
                      <a:pt x="173641" y="54102"/>
                      <a:pt x="164116" y="39910"/>
                    </a:cubicBezTo>
                    <a:lnTo>
                      <a:pt x="146971" y="5476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8" name="Google Shape;918;p48"/>
              <p:cNvSpPr/>
              <p:nvPr/>
            </p:nvSpPr>
            <p:spPr>
              <a:xfrm>
                <a:off x="4076128" y="3395376"/>
                <a:ext cx="89725" cy="89725"/>
              </a:xfrm>
              <a:custGeom>
                <a:rect b="b" l="l" r="r" t="t"/>
                <a:pathLst>
                  <a:path extrusionOk="0" h="89725" w="89725">
                    <a:moveTo>
                      <a:pt x="44863" y="0"/>
                    </a:moveTo>
                    <a:cubicBezTo>
                      <a:pt x="20193" y="0"/>
                      <a:pt x="0" y="20098"/>
                      <a:pt x="0" y="44863"/>
                    </a:cubicBezTo>
                    <a:cubicBezTo>
                      <a:pt x="0" y="69628"/>
                      <a:pt x="20098" y="89725"/>
                      <a:pt x="44863" y="89725"/>
                    </a:cubicBezTo>
                    <a:cubicBezTo>
                      <a:pt x="69628" y="89725"/>
                      <a:pt x="89725" y="69628"/>
                      <a:pt x="89725" y="44863"/>
                    </a:cubicBezTo>
                    <a:cubicBezTo>
                      <a:pt x="89725" y="37719"/>
                      <a:pt x="88011" y="30956"/>
                      <a:pt x="85058" y="24955"/>
                    </a:cubicBezTo>
                    <a:lnTo>
                      <a:pt x="59626" y="46863"/>
                    </a:lnTo>
                    <a:lnTo>
                      <a:pt x="44958" y="29908"/>
                    </a:lnTo>
                    <a:lnTo>
                      <a:pt x="70390" y="8001"/>
                    </a:lnTo>
                    <a:cubicBezTo>
                      <a:pt x="63151" y="2953"/>
                      <a:pt x="54388" y="95"/>
                      <a:pt x="44958" y="95"/>
                    </a:cubicBezTo>
                    <a:lnTo>
                      <a:pt x="44958"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9" name="Google Shape;919;p48"/>
              <p:cNvSpPr/>
              <p:nvPr/>
            </p:nvSpPr>
            <p:spPr>
              <a:xfrm>
                <a:off x="3964114" y="3283362"/>
                <a:ext cx="313710" cy="336137"/>
              </a:xfrm>
              <a:custGeom>
                <a:rect b="b" l="l" r="r" t="t"/>
                <a:pathLst>
                  <a:path extrusionOk="0" h="336137" w="313710">
                    <a:moveTo>
                      <a:pt x="268891" y="156877"/>
                    </a:moveTo>
                    <a:cubicBezTo>
                      <a:pt x="268891" y="218694"/>
                      <a:pt x="218599" y="268891"/>
                      <a:pt x="156877" y="268891"/>
                    </a:cubicBezTo>
                    <a:cubicBezTo>
                      <a:pt x="95155" y="268891"/>
                      <a:pt x="44863" y="218599"/>
                      <a:pt x="44863" y="156877"/>
                    </a:cubicBezTo>
                    <a:cubicBezTo>
                      <a:pt x="44863" y="95155"/>
                      <a:pt x="95155" y="44863"/>
                      <a:pt x="156877" y="44863"/>
                    </a:cubicBezTo>
                    <a:cubicBezTo>
                      <a:pt x="186595" y="44863"/>
                      <a:pt x="213646" y="56483"/>
                      <a:pt x="233744" y="75438"/>
                    </a:cubicBezTo>
                    <a:lnTo>
                      <a:pt x="267748" y="46006"/>
                    </a:lnTo>
                    <a:cubicBezTo>
                      <a:pt x="239363" y="17621"/>
                      <a:pt x="200120" y="0"/>
                      <a:pt x="156877" y="0"/>
                    </a:cubicBezTo>
                    <a:cubicBezTo>
                      <a:pt x="70390" y="0"/>
                      <a:pt x="0" y="70390"/>
                      <a:pt x="0" y="156877"/>
                    </a:cubicBezTo>
                    <a:cubicBezTo>
                      <a:pt x="0" y="199549"/>
                      <a:pt x="17145" y="238220"/>
                      <a:pt x="44863" y="266509"/>
                    </a:cubicBezTo>
                    <a:lnTo>
                      <a:pt x="44863" y="336137"/>
                    </a:lnTo>
                    <a:lnTo>
                      <a:pt x="67247" y="336137"/>
                    </a:lnTo>
                    <a:lnTo>
                      <a:pt x="67247" y="285559"/>
                    </a:lnTo>
                    <a:cubicBezTo>
                      <a:pt x="92678" y="303371"/>
                      <a:pt x="123539" y="313753"/>
                      <a:pt x="156877" y="313753"/>
                    </a:cubicBezTo>
                    <a:cubicBezTo>
                      <a:pt x="190214" y="313753"/>
                      <a:pt x="221075" y="303276"/>
                      <a:pt x="246507" y="285559"/>
                    </a:cubicBezTo>
                    <a:lnTo>
                      <a:pt x="246507" y="336137"/>
                    </a:lnTo>
                    <a:lnTo>
                      <a:pt x="268891" y="336137"/>
                    </a:lnTo>
                    <a:lnTo>
                      <a:pt x="268891" y="266509"/>
                    </a:lnTo>
                    <a:cubicBezTo>
                      <a:pt x="323183" y="210979"/>
                      <a:pt x="328708" y="124587"/>
                      <a:pt x="282416" y="62865"/>
                    </a:cubicBezTo>
                    <a:lnTo>
                      <a:pt x="248412" y="92297"/>
                    </a:lnTo>
                    <a:cubicBezTo>
                      <a:pt x="261271" y="110585"/>
                      <a:pt x="268891" y="132778"/>
                      <a:pt x="268891" y="156781"/>
                    </a:cubicBezTo>
                    <a:lnTo>
                      <a:pt x="268891" y="1567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0" name="Google Shape;920;p48"/>
              <p:cNvSpPr/>
              <p:nvPr/>
            </p:nvSpPr>
            <p:spPr>
              <a:xfrm>
                <a:off x="4231862" y="3238500"/>
                <a:ext cx="113252" cy="107727"/>
              </a:xfrm>
              <a:custGeom>
                <a:rect b="b" l="l" r="r" t="t"/>
                <a:pathLst>
                  <a:path extrusionOk="0" h="107727" w="113252">
                    <a:moveTo>
                      <a:pt x="68390" y="44672"/>
                    </a:moveTo>
                    <a:lnTo>
                      <a:pt x="68390" y="0"/>
                    </a:lnTo>
                    <a:lnTo>
                      <a:pt x="46006" y="0"/>
                    </a:lnTo>
                    <a:lnTo>
                      <a:pt x="46006" y="50863"/>
                    </a:lnTo>
                    <a:lnTo>
                      <a:pt x="0" y="90773"/>
                    </a:lnTo>
                    <a:cubicBezTo>
                      <a:pt x="5239" y="96012"/>
                      <a:pt x="10192" y="101727"/>
                      <a:pt x="14669" y="107728"/>
                    </a:cubicBezTo>
                    <a:lnTo>
                      <a:pt x="61627" y="67056"/>
                    </a:lnTo>
                    <a:lnTo>
                      <a:pt x="113252" y="67246"/>
                    </a:lnTo>
                    <a:lnTo>
                      <a:pt x="113252" y="44863"/>
                    </a:lnTo>
                    <a:cubicBezTo>
                      <a:pt x="113252" y="44863"/>
                      <a:pt x="68485" y="44672"/>
                      <a:pt x="68485" y="4467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921" name="Google Shape;921;p48"/>
          <p:cNvGrpSpPr/>
          <p:nvPr/>
        </p:nvGrpSpPr>
        <p:grpSpPr>
          <a:xfrm>
            <a:off x="7283191" y="1270963"/>
            <a:ext cx="439200" cy="439200"/>
            <a:chOff x="7288350" y="1423363"/>
            <a:chExt cx="439200" cy="439200"/>
          </a:xfrm>
        </p:grpSpPr>
        <p:sp>
          <p:nvSpPr>
            <p:cNvPr id="874" name="Google Shape;874;p48"/>
            <p:cNvSpPr/>
            <p:nvPr/>
          </p:nvSpPr>
          <p:spPr>
            <a:xfrm>
              <a:off x="7288350" y="1423363"/>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48"/>
            <p:cNvGrpSpPr/>
            <p:nvPr/>
          </p:nvGrpSpPr>
          <p:grpSpPr>
            <a:xfrm>
              <a:off x="7308630" y="1443643"/>
              <a:ext cx="398640" cy="398639"/>
              <a:chOff x="9404127" y="2638425"/>
              <a:chExt cx="381000" cy="380999"/>
            </a:xfrm>
          </p:grpSpPr>
          <p:sp>
            <p:nvSpPr>
              <p:cNvPr id="923" name="Google Shape;923;p48"/>
              <p:cNvSpPr/>
              <p:nvPr/>
            </p:nvSpPr>
            <p:spPr>
              <a:xfrm>
                <a:off x="9605867" y="2806446"/>
                <a:ext cx="22479" cy="33718"/>
              </a:xfrm>
              <a:custGeom>
                <a:rect b="b" l="l" r="r" t="t"/>
                <a:pathLst>
                  <a:path extrusionOk="0" h="33718" w="22479">
                    <a:moveTo>
                      <a:pt x="0" y="0"/>
                    </a:moveTo>
                    <a:lnTo>
                      <a:pt x="22479" y="0"/>
                    </a:lnTo>
                    <a:lnTo>
                      <a:pt x="22479" y="33719"/>
                    </a:lnTo>
                    <a:lnTo>
                      <a:pt x="0" y="3371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4" name="Google Shape;924;p48"/>
              <p:cNvSpPr/>
              <p:nvPr/>
            </p:nvSpPr>
            <p:spPr>
              <a:xfrm>
                <a:off x="9482328" y="2716625"/>
                <a:ext cx="224599" cy="224599"/>
              </a:xfrm>
              <a:custGeom>
                <a:rect b="b" l="l" r="r" t="t"/>
                <a:pathLst>
                  <a:path extrusionOk="0" h="224599" w="224599">
                    <a:moveTo>
                      <a:pt x="224599" y="112300"/>
                    </a:moveTo>
                    <a:cubicBezTo>
                      <a:pt x="224599" y="50387"/>
                      <a:pt x="174212" y="0"/>
                      <a:pt x="112300" y="0"/>
                    </a:cubicBezTo>
                    <a:cubicBezTo>
                      <a:pt x="50387" y="0"/>
                      <a:pt x="0" y="50387"/>
                      <a:pt x="0" y="112300"/>
                    </a:cubicBezTo>
                    <a:cubicBezTo>
                      <a:pt x="0" y="174212"/>
                      <a:pt x="50387" y="224600"/>
                      <a:pt x="112300" y="224600"/>
                    </a:cubicBezTo>
                    <a:cubicBezTo>
                      <a:pt x="174212" y="224600"/>
                      <a:pt x="224599" y="174212"/>
                      <a:pt x="224599" y="112300"/>
                    </a:cubicBezTo>
                    <a:lnTo>
                      <a:pt x="224599" y="112300"/>
                    </a:lnTo>
                    <a:close/>
                    <a:moveTo>
                      <a:pt x="146018" y="190881"/>
                    </a:moveTo>
                    <a:lnTo>
                      <a:pt x="78677" y="190881"/>
                    </a:lnTo>
                    <a:lnTo>
                      <a:pt x="78677" y="168402"/>
                    </a:lnTo>
                    <a:lnTo>
                      <a:pt x="146018" y="168402"/>
                    </a:lnTo>
                    <a:lnTo>
                      <a:pt x="146018" y="190881"/>
                    </a:lnTo>
                    <a:close/>
                    <a:moveTo>
                      <a:pt x="190881" y="146018"/>
                    </a:moveTo>
                    <a:lnTo>
                      <a:pt x="33718" y="146018"/>
                    </a:lnTo>
                    <a:lnTo>
                      <a:pt x="33718" y="123539"/>
                    </a:lnTo>
                    <a:lnTo>
                      <a:pt x="56197" y="123539"/>
                    </a:lnTo>
                    <a:lnTo>
                      <a:pt x="56197" y="44958"/>
                    </a:lnTo>
                    <a:lnTo>
                      <a:pt x="123539" y="44958"/>
                    </a:lnTo>
                    <a:lnTo>
                      <a:pt x="123539" y="67437"/>
                    </a:lnTo>
                    <a:lnTo>
                      <a:pt x="168402" y="67437"/>
                    </a:lnTo>
                    <a:lnTo>
                      <a:pt x="168402" y="123539"/>
                    </a:lnTo>
                    <a:lnTo>
                      <a:pt x="190881" y="123539"/>
                    </a:lnTo>
                    <a:lnTo>
                      <a:pt x="190881" y="1460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5" name="Google Shape;925;p48"/>
              <p:cNvSpPr/>
              <p:nvPr/>
            </p:nvSpPr>
            <p:spPr>
              <a:xfrm>
                <a:off x="9605867" y="2638425"/>
                <a:ext cx="179260" cy="179260"/>
              </a:xfrm>
              <a:custGeom>
                <a:rect b="b" l="l" r="r" t="t"/>
                <a:pathLst>
                  <a:path extrusionOk="0" h="179260" w="179260">
                    <a:moveTo>
                      <a:pt x="122968" y="179261"/>
                    </a:moveTo>
                    <a:lnTo>
                      <a:pt x="179261" y="179261"/>
                    </a:lnTo>
                    <a:cubicBezTo>
                      <a:pt x="173736" y="82772"/>
                      <a:pt x="96584" y="5525"/>
                      <a:pt x="0" y="0"/>
                    </a:cubicBezTo>
                    <a:lnTo>
                      <a:pt x="0" y="56293"/>
                    </a:lnTo>
                    <a:cubicBezTo>
                      <a:pt x="65341" y="61722"/>
                      <a:pt x="117634" y="113919"/>
                      <a:pt x="122968" y="179261"/>
                    </a:cubicBezTo>
                    <a:lnTo>
                      <a:pt x="122968" y="17926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6" name="Google Shape;926;p48"/>
              <p:cNvSpPr/>
              <p:nvPr/>
            </p:nvSpPr>
            <p:spPr>
              <a:xfrm>
                <a:off x="9560909" y="2784062"/>
                <a:ext cx="22479" cy="56102"/>
              </a:xfrm>
              <a:custGeom>
                <a:rect b="b" l="l" r="r" t="t"/>
                <a:pathLst>
                  <a:path extrusionOk="0" h="56102" w="22479">
                    <a:moveTo>
                      <a:pt x="0" y="0"/>
                    </a:moveTo>
                    <a:lnTo>
                      <a:pt x="22479" y="0"/>
                    </a:lnTo>
                    <a:lnTo>
                      <a:pt x="22479" y="56102"/>
                    </a:lnTo>
                    <a:lnTo>
                      <a:pt x="0" y="5610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7" name="Google Shape;927;p48"/>
              <p:cNvSpPr/>
              <p:nvPr/>
            </p:nvSpPr>
            <p:spPr>
              <a:xfrm>
                <a:off x="9605867" y="2840164"/>
                <a:ext cx="179260" cy="179260"/>
              </a:xfrm>
              <a:custGeom>
                <a:rect b="b" l="l" r="r" t="t"/>
                <a:pathLst>
                  <a:path extrusionOk="0" h="179260" w="179260">
                    <a:moveTo>
                      <a:pt x="0" y="122968"/>
                    </a:moveTo>
                    <a:lnTo>
                      <a:pt x="0" y="179261"/>
                    </a:lnTo>
                    <a:cubicBezTo>
                      <a:pt x="96488" y="173736"/>
                      <a:pt x="173736" y="96488"/>
                      <a:pt x="179261" y="0"/>
                    </a:cubicBezTo>
                    <a:lnTo>
                      <a:pt x="122968" y="0"/>
                    </a:lnTo>
                    <a:cubicBezTo>
                      <a:pt x="117539" y="65342"/>
                      <a:pt x="65341" y="117634"/>
                      <a:pt x="0" y="122968"/>
                    </a:cubicBezTo>
                    <a:lnTo>
                      <a:pt x="0" y="1229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8" name="Google Shape;928;p48"/>
              <p:cNvSpPr/>
              <p:nvPr/>
            </p:nvSpPr>
            <p:spPr>
              <a:xfrm>
                <a:off x="9404127" y="2840164"/>
                <a:ext cx="179260" cy="179260"/>
              </a:xfrm>
              <a:custGeom>
                <a:rect b="b" l="l" r="r" t="t"/>
                <a:pathLst>
                  <a:path extrusionOk="0" h="179260" w="179260">
                    <a:moveTo>
                      <a:pt x="56292" y="0"/>
                    </a:moveTo>
                    <a:lnTo>
                      <a:pt x="0" y="0"/>
                    </a:lnTo>
                    <a:cubicBezTo>
                      <a:pt x="5525" y="96488"/>
                      <a:pt x="82677" y="173736"/>
                      <a:pt x="179261" y="179261"/>
                    </a:cubicBezTo>
                    <a:lnTo>
                      <a:pt x="179261" y="122968"/>
                    </a:lnTo>
                    <a:cubicBezTo>
                      <a:pt x="113919" y="117538"/>
                      <a:pt x="61627" y="65342"/>
                      <a:pt x="56292" y="0"/>
                    </a:cubicBezTo>
                    <a:lnTo>
                      <a:pt x="56292"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9" name="Google Shape;929;p48"/>
              <p:cNvSpPr/>
              <p:nvPr/>
            </p:nvSpPr>
            <p:spPr>
              <a:xfrm>
                <a:off x="9404127" y="2638425"/>
                <a:ext cx="179260" cy="179260"/>
              </a:xfrm>
              <a:custGeom>
                <a:rect b="b" l="l" r="r" t="t"/>
                <a:pathLst>
                  <a:path extrusionOk="0" h="179260" w="179260">
                    <a:moveTo>
                      <a:pt x="179261" y="56293"/>
                    </a:moveTo>
                    <a:lnTo>
                      <a:pt x="179261" y="0"/>
                    </a:lnTo>
                    <a:cubicBezTo>
                      <a:pt x="82772" y="5525"/>
                      <a:pt x="5525" y="82772"/>
                      <a:pt x="0" y="179261"/>
                    </a:cubicBezTo>
                    <a:lnTo>
                      <a:pt x="56292" y="179261"/>
                    </a:lnTo>
                    <a:cubicBezTo>
                      <a:pt x="61722" y="113919"/>
                      <a:pt x="113919" y="61627"/>
                      <a:pt x="179261" y="56293"/>
                    </a:cubicBezTo>
                    <a:lnTo>
                      <a:pt x="179261" y="5629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930" name="Google Shape;930;p48"/>
          <p:cNvGrpSpPr/>
          <p:nvPr/>
        </p:nvGrpSpPr>
        <p:grpSpPr>
          <a:xfrm>
            <a:off x="5327839" y="1270963"/>
            <a:ext cx="439200" cy="439200"/>
            <a:chOff x="5332998" y="1423363"/>
            <a:chExt cx="439200" cy="439200"/>
          </a:xfrm>
        </p:grpSpPr>
        <p:sp>
          <p:nvSpPr>
            <p:cNvPr id="872" name="Google Shape;872;p48"/>
            <p:cNvSpPr/>
            <p:nvPr/>
          </p:nvSpPr>
          <p:spPr>
            <a:xfrm>
              <a:off x="5332998" y="1423363"/>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48"/>
            <p:cNvGrpSpPr/>
            <p:nvPr/>
          </p:nvGrpSpPr>
          <p:grpSpPr>
            <a:xfrm>
              <a:off x="5353328" y="1443693"/>
              <a:ext cx="398540" cy="398540"/>
              <a:chOff x="3964209" y="2638425"/>
              <a:chExt cx="380904" cy="380904"/>
            </a:xfrm>
          </p:grpSpPr>
          <p:sp>
            <p:nvSpPr>
              <p:cNvPr id="932" name="Google Shape;932;p48"/>
              <p:cNvSpPr/>
              <p:nvPr/>
            </p:nvSpPr>
            <p:spPr>
              <a:xfrm>
                <a:off x="3964209" y="2638425"/>
                <a:ext cx="380904" cy="380904"/>
              </a:xfrm>
              <a:custGeom>
                <a:rect b="b" l="l" r="r" t="t"/>
                <a:pathLst>
                  <a:path extrusionOk="0" h="380904" w="380904">
                    <a:moveTo>
                      <a:pt x="201644" y="179261"/>
                    </a:moveTo>
                    <a:lnTo>
                      <a:pt x="201644" y="0"/>
                    </a:lnTo>
                    <a:lnTo>
                      <a:pt x="179260" y="0"/>
                    </a:lnTo>
                    <a:lnTo>
                      <a:pt x="179260" y="22765"/>
                    </a:lnTo>
                    <a:cubicBezTo>
                      <a:pt x="95345" y="28289"/>
                      <a:pt x="28289" y="95250"/>
                      <a:pt x="22765" y="179261"/>
                    </a:cubicBezTo>
                    <a:lnTo>
                      <a:pt x="0" y="179261"/>
                    </a:lnTo>
                    <a:lnTo>
                      <a:pt x="0" y="201644"/>
                    </a:lnTo>
                    <a:lnTo>
                      <a:pt x="179260" y="201644"/>
                    </a:lnTo>
                    <a:lnTo>
                      <a:pt x="179260" y="380905"/>
                    </a:lnTo>
                    <a:lnTo>
                      <a:pt x="201644" y="380905"/>
                    </a:lnTo>
                    <a:lnTo>
                      <a:pt x="201644" y="358140"/>
                    </a:lnTo>
                    <a:cubicBezTo>
                      <a:pt x="285559" y="352615"/>
                      <a:pt x="352616" y="285655"/>
                      <a:pt x="358140" y="201644"/>
                    </a:cubicBezTo>
                    <a:lnTo>
                      <a:pt x="380905" y="201644"/>
                    </a:lnTo>
                    <a:lnTo>
                      <a:pt x="380905" y="179261"/>
                    </a:lnTo>
                    <a:lnTo>
                      <a:pt x="201644" y="179261"/>
                    </a:lnTo>
                    <a:close/>
                    <a:moveTo>
                      <a:pt x="179260" y="179261"/>
                    </a:moveTo>
                    <a:lnTo>
                      <a:pt x="45244" y="179261"/>
                    </a:lnTo>
                    <a:cubicBezTo>
                      <a:pt x="50673" y="107823"/>
                      <a:pt x="107918" y="50673"/>
                      <a:pt x="179260" y="45244"/>
                    </a:cubicBezTo>
                    <a:lnTo>
                      <a:pt x="179260" y="179261"/>
                    </a:lnTo>
                    <a:close/>
                    <a:moveTo>
                      <a:pt x="201644" y="335756"/>
                    </a:moveTo>
                    <a:lnTo>
                      <a:pt x="201644" y="201740"/>
                    </a:lnTo>
                    <a:lnTo>
                      <a:pt x="335661" y="201740"/>
                    </a:lnTo>
                    <a:cubicBezTo>
                      <a:pt x="330232" y="273177"/>
                      <a:pt x="272987" y="330327"/>
                      <a:pt x="201644" y="335756"/>
                    </a:cubicBezTo>
                    <a:lnTo>
                      <a:pt x="201644" y="33575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3" name="Google Shape;933;p48"/>
              <p:cNvSpPr/>
              <p:nvPr/>
            </p:nvSpPr>
            <p:spPr>
              <a:xfrm>
                <a:off x="4001166" y="2864548"/>
                <a:ext cx="63245" cy="63245"/>
              </a:xfrm>
              <a:custGeom>
                <a:rect b="b" l="l" r="r" t="t"/>
                <a:pathLst>
                  <a:path extrusionOk="0" h="63245" w="63245">
                    <a:moveTo>
                      <a:pt x="47434" y="31623"/>
                    </a:moveTo>
                    <a:lnTo>
                      <a:pt x="63246" y="15812"/>
                    </a:lnTo>
                    <a:lnTo>
                      <a:pt x="47434" y="0"/>
                    </a:lnTo>
                    <a:lnTo>
                      <a:pt x="31623" y="15812"/>
                    </a:lnTo>
                    <a:lnTo>
                      <a:pt x="15811" y="0"/>
                    </a:lnTo>
                    <a:lnTo>
                      <a:pt x="0" y="15812"/>
                    </a:lnTo>
                    <a:lnTo>
                      <a:pt x="15811" y="31623"/>
                    </a:lnTo>
                    <a:lnTo>
                      <a:pt x="0" y="47435"/>
                    </a:lnTo>
                    <a:lnTo>
                      <a:pt x="15811" y="63246"/>
                    </a:lnTo>
                    <a:lnTo>
                      <a:pt x="31623" y="47435"/>
                    </a:lnTo>
                    <a:lnTo>
                      <a:pt x="47434" y="63246"/>
                    </a:lnTo>
                    <a:lnTo>
                      <a:pt x="63246" y="47435"/>
                    </a:lnTo>
                    <a:lnTo>
                      <a:pt x="47434" y="31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4" name="Google Shape;934;p48"/>
              <p:cNvSpPr/>
              <p:nvPr/>
            </p:nvSpPr>
            <p:spPr>
              <a:xfrm>
                <a:off x="4202715" y="2653093"/>
                <a:ext cx="63245" cy="63245"/>
              </a:xfrm>
              <a:custGeom>
                <a:rect b="b" l="l" r="r" t="t"/>
                <a:pathLst>
                  <a:path extrusionOk="0" h="63245" w="63245">
                    <a:moveTo>
                      <a:pt x="15812" y="63246"/>
                    </a:moveTo>
                    <a:lnTo>
                      <a:pt x="31623" y="47434"/>
                    </a:lnTo>
                    <a:lnTo>
                      <a:pt x="47435" y="63246"/>
                    </a:lnTo>
                    <a:lnTo>
                      <a:pt x="63246" y="47434"/>
                    </a:lnTo>
                    <a:lnTo>
                      <a:pt x="47435" y="31623"/>
                    </a:lnTo>
                    <a:lnTo>
                      <a:pt x="63246" y="15811"/>
                    </a:lnTo>
                    <a:lnTo>
                      <a:pt x="47435" y="0"/>
                    </a:lnTo>
                    <a:lnTo>
                      <a:pt x="31623" y="15811"/>
                    </a:lnTo>
                    <a:lnTo>
                      <a:pt x="15812" y="0"/>
                    </a:lnTo>
                    <a:lnTo>
                      <a:pt x="0" y="15811"/>
                    </a:lnTo>
                    <a:lnTo>
                      <a:pt x="15812" y="31623"/>
                    </a:lnTo>
                    <a:lnTo>
                      <a:pt x="0" y="47434"/>
                    </a:lnTo>
                    <a:lnTo>
                      <a:pt x="15812" y="63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5" name="Google Shape;935;p48"/>
              <p:cNvSpPr/>
              <p:nvPr/>
            </p:nvSpPr>
            <p:spPr>
              <a:xfrm>
                <a:off x="4266628" y="2728055"/>
                <a:ext cx="67246" cy="67246"/>
              </a:xfrm>
              <a:custGeom>
                <a:rect b="b" l="l" r="r" t="t"/>
                <a:pathLst>
                  <a:path extrusionOk="0" h="67246" w="67246">
                    <a:moveTo>
                      <a:pt x="67246" y="33623"/>
                    </a:moveTo>
                    <a:cubicBezTo>
                      <a:pt x="67246" y="52197"/>
                      <a:pt x="52197" y="67246"/>
                      <a:pt x="33623" y="67246"/>
                    </a:cubicBezTo>
                    <a:cubicBezTo>
                      <a:pt x="15050" y="67246"/>
                      <a:pt x="0" y="52197"/>
                      <a:pt x="0" y="33623"/>
                    </a:cubicBezTo>
                    <a:cubicBezTo>
                      <a:pt x="0" y="15049"/>
                      <a:pt x="15050" y="0"/>
                      <a:pt x="33623" y="0"/>
                    </a:cubicBezTo>
                    <a:cubicBezTo>
                      <a:pt x="52197" y="0"/>
                      <a:pt x="67246" y="15049"/>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6" name="Google Shape;936;p48"/>
              <p:cNvSpPr/>
              <p:nvPr/>
            </p:nvSpPr>
            <p:spPr>
              <a:xfrm>
                <a:off x="4053744" y="2940939"/>
                <a:ext cx="67246" cy="67246"/>
              </a:xfrm>
              <a:custGeom>
                <a:rect b="b" l="l" r="r" t="t"/>
                <a:pathLst>
                  <a:path extrusionOk="0" h="67246" w="67246">
                    <a:moveTo>
                      <a:pt x="67246" y="33623"/>
                    </a:moveTo>
                    <a:cubicBezTo>
                      <a:pt x="67246" y="52197"/>
                      <a:pt x="52197" y="67246"/>
                      <a:pt x="33623" y="67246"/>
                    </a:cubicBezTo>
                    <a:cubicBezTo>
                      <a:pt x="15050" y="67246"/>
                      <a:pt x="0" y="52197"/>
                      <a:pt x="0" y="33623"/>
                    </a:cubicBezTo>
                    <a:cubicBezTo>
                      <a:pt x="0" y="15049"/>
                      <a:pt x="15050" y="0"/>
                      <a:pt x="33623" y="0"/>
                    </a:cubicBezTo>
                    <a:cubicBezTo>
                      <a:pt x="52197" y="0"/>
                      <a:pt x="67246" y="15049"/>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7" name="Google Shape;937;p48"/>
              <p:cNvSpPr/>
              <p:nvPr/>
            </p:nvSpPr>
            <p:spPr>
              <a:xfrm>
                <a:off x="4076223" y="2728150"/>
                <a:ext cx="44767" cy="67246"/>
              </a:xfrm>
              <a:custGeom>
                <a:rect b="b" l="l" r="r" t="t"/>
                <a:pathLst>
                  <a:path extrusionOk="0" h="67246" w="44767">
                    <a:moveTo>
                      <a:pt x="22384" y="44768"/>
                    </a:moveTo>
                    <a:lnTo>
                      <a:pt x="44767" y="44768"/>
                    </a:lnTo>
                    <a:lnTo>
                      <a:pt x="44767" y="22384"/>
                    </a:lnTo>
                    <a:lnTo>
                      <a:pt x="22384" y="22384"/>
                    </a:lnTo>
                    <a:lnTo>
                      <a:pt x="22384" y="0"/>
                    </a:lnTo>
                    <a:lnTo>
                      <a:pt x="0" y="0"/>
                    </a:lnTo>
                    <a:lnTo>
                      <a:pt x="0" y="67247"/>
                    </a:lnTo>
                    <a:lnTo>
                      <a:pt x="22384" y="67247"/>
                    </a:lnTo>
                    <a:lnTo>
                      <a:pt x="22384"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8" name="Google Shape;938;p48"/>
              <p:cNvSpPr/>
              <p:nvPr/>
            </p:nvSpPr>
            <p:spPr>
              <a:xfrm>
                <a:off x="4188237" y="2862548"/>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9" name="Google Shape;939;p48"/>
              <p:cNvSpPr/>
              <p:nvPr/>
            </p:nvSpPr>
            <p:spPr>
              <a:xfrm>
                <a:off x="4233100" y="2862548"/>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0" name="Google Shape;940;p48"/>
              <p:cNvSpPr/>
              <p:nvPr/>
            </p:nvSpPr>
            <p:spPr>
              <a:xfrm>
                <a:off x="4210621" y="2907411"/>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941" name="Google Shape;941;p48"/>
          <p:cNvGrpSpPr/>
          <p:nvPr/>
        </p:nvGrpSpPr>
        <p:grpSpPr>
          <a:xfrm>
            <a:off x="1417435" y="1270963"/>
            <a:ext cx="439200" cy="439200"/>
            <a:chOff x="1422594" y="1423363"/>
            <a:chExt cx="439200" cy="439200"/>
          </a:xfrm>
        </p:grpSpPr>
        <p:sp>
          <p:nvSpPr>
            <p:cNvPr id="869" name="Google Shape;869;p48"/>
            <p:cNvSpPr/>
            <p:nvPr/>
          </p:nvSpPr>
          <p:spPr>
            <a:xfrm>
              <a:off x="1422594" y="1423363"/>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48"/>
            <p:cNvGrpSpPr/>
            <p:nvPr/>
          </p:nvGrpSpPr>
          <p:grpSpPr>
            <a:xfrm>
              <a:off x="1442873" y="1443643"/>
              <a:ext cx="398640" cy="398639"/>
              <a:chOff x="3964114" y="2038350"/>
              <a:chExt cx="381000" cy="380999"/>
            </a:xfrm>
          </p:grpSpPr>
          <p:sp>
            <p:nvSpPr>
              <p:cNvPr id="943" name="Google Shape;943;p48"/>
              <p:cNvSpPr/>
              <p:nvPr/>
            </p:nvSpPr>
            <p:spPr>
              <a:xfrm>
                <a:off x="4054030" y="2251424"/>
                <a:ext cx="201453" cy="111918"/>
              </a:xfrm>
              <a:custGeom>
                <a:rect b="b" l="l" r="r" t="t"/>
                <a:pathLst>
                  <a:path extrusionOk="0" h="111918" w="201453">
                    <a:moveTo>
                      <a:pt x="100584" y="55912"/>
                    </a:moveTo>
                    <a:cubicBezTo>
                      <a:pt x="129731" y="55912"/>
                      <a:pt x="151352" y="83439"/>
                      <a:pt x="144018" y="111919"/>
                    </a:cubicBezTo>
                    <a:lnTo>
                      <a:pt x="201454" y="111919"/>
                    </a:lnTo>
                    <a:lnTo>
                      <a:pt x="201454" y="89535"/>
                    </a:lnTo>
                    <a:lnTo>
                      <a:pt x="167450" y="89535"/>
                    </a:lnTo>
                    <a:lnTo>
                      <a:pt x="165068" y="81534"/>
                    </a:lnTo>
                    <a:cubicBezTo>
                      <a:pt x="162306" y="72200"/>
                      <a:pt x="158591" y="66865"/>
                      <a:pt x="155829" y="61436"/>
                    </a:cubicBezTo>
                    <a:lnTo>
                      <a:pt x="179927" y="37338"/>
                    </a:lnTo>
                    <a:lnTo>
                      <a:pt x="164116" y="21526"/>
                    </a:lnTo>
                    <a:lnTo>
                      <a:pt x="140018" y="45625"/>
                    </a:lnTo>
                    <a:lnTo>
                      <a:pt x="132683" y="41624"/>
                    </a:lnTo>
                    <a:cubicBezTo>
                      <a:pt x="124111" y="36957"/>
                      <a:pt x="117729" y="35909"/>
                      <a:pt x="111919" y="34004"/>
                    </a:cubicBezTo>
                    <a:lnTo>
                      <a:pt x="111919" y="0"/>
                    </a:lnTo>
                    <a:lnTo>
                      <a:pt x="89535" y="0"/>
                    </a:lnTo>
                    <a:lnTo>
                      <a:pt x="89535" y="34004"/>
                    </a:lnTo>
                    <a:lnTo>
                      <a:pt x="81534" y="36385"/>
                    </a:lnTo>
                    <a:cubicBezTo>
                      <a:pt x="72104" y="39148"/>
                      <a:pt x="66866" y="42863"/>
                      <a:pt x="61436" y="45625"/>
                    </a:cubicBezTo>
                    <a:lnTo>
                      <a:pt x="37338" y="21526"/>
                    </a:lnTo>
                    <a:lnTo>
                      <a:pt x="21527" y="37338"/>
                    </a:lnTo>
                    <a:lnTo>
                      <a:pt x="45625" y="61436"/>
                    </a:lnTo>
                    <a:cubicBezTo>
                      <a:pt x="42863" y="66865"/>
                      <a:pt x="39148" y="72104"/>
                      <a:pt x="36386" y="81534"/>
                    </a:cubicBezTo>
                    <a:lnTo>
                      <a:pt x="34004" y="89535"/>
                    </a:lnTo>
                    <a:lnTo>
                      <a:pt x="0" y="89535"/>
                    </a:lnTo>
                    <a:lnTo>
                      <a:pt x="0" y="111919"/>
                    </a:lnTo>
                    <a:lnTo>
                      <a:pt x="57436" y="111919"/>
                    </a:lnTo>
                    <a:cubicBezTo>
                      <a:pt x="50102" y="83344"/>
                      <a:pt x="71723" y="55912"/>
                      <a:pt x="100870" y="55912"/>
                    </a:cubicBezTo>
                    <a:lnTo>
                      <a:pt x="100870" y="5591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4" name="Google Shape;944;p48"/>
              <p:cNvSpPr/>
              <p:nvPr/>
            </p:nvSpPr>
            <p:spPr>
              <a:xfrm>
                <a:off x="4132201" y="2329719"/>
                <a:ext cx="44769" cy="33623"/>
              </a:xfrm>
              <a:custGeom>
                <a:rect b="b" l="l" r="r" t="t"/>
                <a:pathLst>
                  <a:path extrusionOk="0" h="33623" w="44769">
                    <a:moveTo>
                      <a:pt x="22413" y="0"/>
                    </a:moveTo>
                    <a:cubicBezTo>
                      <a:pt x="5077" y="0"/>
                      <a:pt x="-5496" y="18859"/>
                      <a:pt x="2982" y="33623"/>
                    </a:cubicBezTo>
                    <a:lnTo>
                      <a:pt x="41749" y="33623"/>
                    </a:lnTo>
                    <a:cubicBezTo>
                      <a:pt x="50321" y="18859"/>
                      <a:pt x="39653" y="0"/>
                      <a:pt x="22317" y="0"/>
                    </a:cubicBezTo>
                    <a:lnTo>
                      <a:pt x="2231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5" name="Google Shape;945;p48"/>
              <p:cNvSpPr/>
              <p:nvPr/>
            </p:nvSpPr>
            <p:spPr>
              <a:xfrm>
                <a:off x="3964114" y="2150364"/>
                <a:ext cx="381000" cy="268985"/>
              </a:xfrm>
              <a:custGeom>
                <a:rect b="b" l="l" r="r" t="t"/>
                <a:pathLst>
                  <a:path extrusionOk="0" h="268985" w="381000">
                    <a:moveTo>
                      <a:pt x="0" y="268986"/>
                    </a:moveTo>
                    <a:lnTo>
                      <a:pt x="381000" y="268986"/>
                    </a:lnTo>
                    <a:lnTo>
                      <a:pt x="381000" y="0"/>
                    </a:lnTo>
                    <a:lnTo>
                      <a:pt x="0" y="0"/>
                    </a:lnTo>
                    <a:lnTo>
                      <a:pt x="0" y="268986"/>
                    </a:lnTo>
                    <a:close/>
                    <a:moveTo>
                      <a:pt x="44863" y="33623"/>
                    </a:moveTo>
                    <a:lnTo>
                      <a:pt x="145733" y="33623"/>
                    </a:lnTo>
                    <a:lnTo>
                      <a:pt x="145733" y="56007"/>
                    </a:lnTo>
                    <a:lnTo>
                      <a:pt x="44863" y="56007"/>
                    </a:lnTo>
                    <a:lnTo>
                      <a:pt x="44863" y="33623"/>
                    </a:lnTo>
                    <a:close/>
                    <a:moveTo>
                      <a:pt x="44863" y="212884"/>
                    </a:moveTo>
                    <a:lnTo>
                      <a:pt x="67247" y="212884"/>
                    </a:lnTo>
                    <a:lnTo>
                      <a:pt x="67247" y="168021"/>
                    </a:lnTo>
                    <a:lnTo>
                      <a:pt x="107347" y="168021"/>
                    </a:lnTo>
                    <a:cubicBezTo>
                      <a:pt x="107347" y="168021"/>
                      <a:pt x="107728" y="167068"/>
                      <a:pt x="107918" y="166592"/>
                    </a:cubicBezTo>
                    <a:lnTo>
                      <a:pt x="79534" y="138208"/>
                    </a:lnTo>
                    <a:lnTo>
                      <a:pt x="127064" y="90678"/>
                    </a:lnTo>
                    <a:lnTo>
                      <a:pt x="155448" y="119063"/>
                    </a:lnTo>
                    <a:cubicBezTo>
                      <a:pt x="155448" y="119063"/>
                      <a:pt x="156401" y="118681"/>
                      <a:pt x="156877" y="118491"/>
                    </a:cubicBezTo>
                    <a:lnTo>
                      <a:pt x="156877" y="78391"/>
                    </a:lnTo>
                    <a:lnTo>
                      <a:pt x="224123" y="78391"/>
                    </a:lnTo>
                    <a:lnTo>
                      <a:pt x="224123" y="118491"/>
                    </a:lnTo>
                    <a:cubicBezTo>
                      <a:pt x="224123" y="118491"/>
                      <a:pt x="225076" y="118872"/>
                      <a:pt x="225552" y="119063"/>
                    </a:cubicBezTo>
                    <a:lnTo>
                      <a:pt x="253937" y="90678"/>
                    </a:lnTo>
                    <a:lnTo>
                      <a:pt x="301466" y="138208"/>
                    </a:lnTo>
                    <a:lnTo>
                      <a:pt x="273082" y="166592"/>
                    </a:lnTo>
                    <a:cubicBezTo>
                      <a:pt x="273082" y="166592"/>
                      <a:pt x="273463" y="167545"/>
                      <a:pt x="273653" y="168021"/>
                    </a:cubicBezTo>
                    <a:lnTo>
                      <a:pt x="313754" y="168021"/>
                    </a:lnTo>
                    <a:lnTo>
                      <a:pt x="313754" y="212884"/>
                    </a:lnTo>
                    <a:lnTo>
                      <a:pt x="336137" y="212884"/>
                    </a:lnTo>
                    <a:lnTo>
                      <a:pt x="336137" y="235267"/>
                    </a:lnTo>
                    <a:lnTo>
                      <a:pt x="44768" y="235267"/>
                    </a:lnTo>
                    <a:lnTo>
                      <a:pt x="44768" y="2128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6" name="Google Shape;946;p48"/>
              <p:cNvSpPr/>
              <p:nvPr/>
            </p:nvSpPr>
            <p:spPr>
              <a:xfrm>
                <a:off x="3964114" y="2038350"/>
                <a:ext cx="381000" cy="89630"/>
              </a:xfrm>
              <a:custGeom>
                <a:rect b="b" l="l" r="r" t="t"/>
                <a:pathLst>
                  <a:path extrusionOk="0" h="89630" w="381000">
                    <a:moveTo>
                      <a:pt x="0" y="0"/>
                    </a:moveTo>
                    <a:lnTo>
                      <a:pt x="0" y="89630"/>
                    </a:lnTo>
                    <a:lnTo>
                      <a:pt x="381000" y="89630"/>
                    </a:lnTo>
                    <a:lnTo>
                      <a:pt x="381000" y="0"/>
                    </a:lnTo>
                    <a:lnTo>
                      <a:pt x="0" y="0"/>
                    </a:lnTo>
                    <a:close/>
                    <a:moveTo>
                      <a:pt x="67247" y="67247"/>
                    </a:moveTo>
                    <a:lnTo>
                      <a:pt x="44863" y="67247"/>
                    </a:lnTo>
                    <a:lnTo>
                      <a:pt x="44863" y="44863"/>
                    </a:lnTo>
                    <a:lnTo>
                      <a:pt x="67247" y="44863"/>
                    </a:lnTo>
                    <a:lnTo>
                      <a:pt x="67247" y="67247"/>
                    </a:lnTo>
                    <a:close/>
                    <a:moveTo>
                      <a:pt x="112109" y="67247"/>
                    </a:moveTo>
                    <a:lnTo>
                      <a:pt x="89726" y="67247"/>
                    </a:lnTo>
                    <a:lnTo>
                      <a:pt x="89726" y="44863"/>
                    </a:lnTo>
                    <a:lnTo>
                      <a:pt x="112109" y="44863"/>
                    </a:lnTo>
                    <a:lnTo>
                      <a:pt x="112109" y="67247"/>
                    </a:lnTo>
                    <a:close/>
                    <a:moveTo>
                      <a:pt x="156972" y="67247"/>
                    </a:moveTo>
                    <a:lnTo>
                      <a:pt x="134588" y="67247"/>
                    </a:lnTo>
                    <a:lnTo>
                      <a:pt x="134588" y="44863"/>
                    </a:lnTo>
                    <a:lnTo>
                      <a:pt x="156972" y="44863"/>
                    </a:lnTo>
                    <a:lnTo>
                      <a:pt x="156972"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Organograma</a:t>
            </a:r>
            <a:endParaRPr/>
          </a:p>
        </p:txBody>
      </p:sp>
      <p:cxnSp>
        <p:nvCxnSpPr>
          <p:cNvPr id="952" name="Google Shape;952;p49"/>
          <p:cNvCxnSpPr>
            <a:stCxn id="953" idx="2"/>
            <a:endCxn id="954" idx="1"/>
          </p:cNvCxnSpPr>
          <p:nvPr/>
        </p:nvCxnSpPr>
        <p:spPr>
          <a:xfrm flipH="1" rot="-5400000">
            <a:off x="1429682" y="3728931"/>
            <a:ext cx="1103700" cy="3300"/>
          </a:xfrm>
          <a:prstGeom prst="bentConnector2">
            <a:avLst/>
          </a:prstGeom>
          <a:noFill/>
          <a:ln cap="flat" cmpd="sng" w="9525">
            <a:solidFill>
              <a:schemeClr val="dk2"/>
            </a:solidFill>
            <a:prstDash val="solid"/>
            <a:round/>
            <a:headEnd len="med" w="med" type="none"/>
            <a:tailEnd len="med" w="med" type="oval"/>
          </a:ln>
        </p:spPr>
      </p:cxnSp>
      <p:cxnSp>
        <p:nvCxnSpPr>
          <p:cNvPr id="955" name="Google Shape;955;p49"/>
          <p:cNvCxnSpPr>
            <a:stCxn id="956" idx="2"/>
            <a:endCxn id="957" idx="1"/>
          </p:cNvCxnSpPr>
          <p:nvPr/>
        </p:nvCxnSpPr>
        <p:spPr>
          <a:xfrm flipH="1" rot="-5400000">
            <a:off x="6695547" y="3728331"/>
            <a:ext cx="1103700" cy="4500"/>
          </a:xfrm>
          <a:prstGeom prst="bentConnector2">
            <a:avLst/>
          </a:prstGeom>
          <a:noFill/>
          <a:ln cap="flat" cmpd="sng" w="9525">
            <a:solidFill>
              <a:schemeClr val="dk2"/>
            </a:solidFill>
            <a:prstDash val="solid"/>
            <a:round/>
            <a:headEnd len="med" w="med" type="none"/>
            <a:tailEnd len="med" w="med" type="oval"/>
          </a:ln>
        </p:spPr>
      </p:cxnSp>
      <p:sp>
        <p:nvSpPr>
          <p:cNvPr id="958" name="Google Shape;958;p49"/>
          <p:cNvSpPr txBox="1"/>
          <p:nvPr/>
        </p:nvSpPr>
        <p:spPr>
          <a:xfrm>
            <a:off x="3348459" y="1151025"/>
            <a:ext cx="13455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dk1"/>
                </a:solidFill>
                <a:latin typeface="Didact Gothic"/>
                <a:ea typeface="Didact Gothic"/>
                <a:cs typeface="Didact Gothic"/>
                <a:sym typeface="Didact Gothic"/>
              </a:rPr>
              <a:t>Jane Doe</a:t>
            </a:r>
            <a:endParaRPr b="1"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CEO</a:t>
            </a:r>
            <a:endParaRPr sz="1000">
              <a:solidFill>
                <a:schemeClr val="dk1"/>
              </a:solidFill>
              <a:latin typeface="Didact Gothic"/>
              <a:ea typeface="Didact Gothic"/>
              <a:cs typeface="Didact Gothic"/>
              <a:sym typeface="Didact Gothic"/>
            </a:endParaRPr>
          </a:p>
        </p:txBody>
      </p:sp>
      <p:cxnSp>
        <p:nvCxnSpPr>
          <p:cNvPr id="959" name="Google Shape;959;p49"/>
          <p:cNvCxnSpPr>
            <a:stCxn id="958" idx="2"/>
            <a:endCxn id="960" idx="0"/>
          </p:cNvCxnSpPr>
          <p:nvPr/>
        </p:nvCxnSpPr>
        <p:spPr>
          <a:xfrm flipH="1" rot="-5400000">
            <a:off x="5122059" y="507375"/>
            <a:ext cx="427800" cy="2629500"/>
          </a:xfrm>
          <a:prstGeom prst="bentConnector3">
            <a:avLst>
              <a:gd fmla="val 50011" name="adj1"/>
            </a:avLst>
          </a:prstGeom>
          <a:noFill/>
          <a:ln cap="flat" cmpd="sng" w="9525">
            <a:solidFill>
              <a:schemeClr val="dk2"/>
            </a:solidFill>
            <a:prstDash val="solid"/>
            <a:round/>
            <a:headEnd len="med" w="med" type="none"/>
            <a:tailEnd len="med" w="med" type="oval"/>
          </a:ln>
        </p:spPr>
      </p:cxnSp>
      <p:cxnSp>
        <p:nvCxnSpPr>
          <p:cNvPr id="961" name="Google Shape;961;p49"/>
          <p:cNvCxnSpPr>
            <a:stCxn id="958" idx="2"/>
            <a:endCxn id="962" idx="0"/>
          </p:cNvCxnSpPr>
          <p:nvPr/>
        </p:nvCxnSpPr>
        <p:spPr>
          <a:xfrm rot="5400000">
            <a:off x="2491509" y="506325"/>
            <a:ext cx="427800" cy="2631600"/>
          </a:xfrm>
          <a:prstGeom prst="bentConnector3">
            <a:avLst>
              <a:gd fmla="val 50011" name="adj1"/>
            </a:avLst>
          </a:prstGeom>
          <a:noFill/>
          <a:ln cap="flat" cmpd="sng" w="9525">
            <a:solidFill>
              <a:schemeClr val="dk2"/>
            </a:solidFill>
            <a:prstDash val="solid"/>
            <a:round/>
            <a:headEnd len="med" w="med" type="none"/>
            <a:tailEnd len="med" w="med" type="oval"/>
          </a:ln>
        </p:spPr>
      </p:cxnSp>
      <p:cxnSp>
        <p:nvCxnSpPr>
          <p:cNvPr id="963" name="Google Shape;963;p49"/>
          <p:cNvCxnSpPr>
            <a:stCxn id="958" idx="2"/>
            <a:endCxn id="964" idx="0"/>
          </p:cNvCxnSpPr>
          <p:nvPr/>
        </p:nvCxnSpPr>
        <p:spPr>
          <a:xfrm flipH="1">
            <a:off x="4020009" y="1608225"/>
            <a:ext cx="1200" cy="427800"/>
          </a:xfrm>
          <a:prstGeom prst="straightConnector1">
            <a:avLst/>
          </a:prstGeom>
          <a:noFill/>
          <a:ln cap="flat" cmpd="sng" w="9525">
            <a:solidFill>
              <a:schemeClr val="dk2"/>
            </a:solidFill>
            <a:prstDash val="solid"/>
            <a:round/>
            <a:headEnd len="med" w="med" type="none"/>
            <a:tailEnd len="med" w="med" type="oval"/>
          </a:ln>
        </p:spPr>
      </p:cxnSp>
      <p:sp>
        <p:nvSpPr>
          <p:cNvPr id="962" name="Google Shape;962;p49"/>
          <p:cNvSpPr txBox="1"/>
          <p:nvPr/>
        </p:nvSpPr>
        <p:spPr>
          <a:xfrm>
            <a:off x="717760" y="2036116"/>
            <a:ext cx="134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dk1"/>
                </a:solidFill>
                <a:latin typeface="Didact Gothic"/>
                <a:ea typeface="Didact Gothic"/>
                <a:cs typeface="Didact Gothic"/>
                <a:sym typeface="Didact Gothic"/>
              </a:rPr>
              <a:t>John Smith</a:t>
            </a:r>
            <a:endParaRPr b="1"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Department Head</a:t>
            </a:r>
            <a:endParaRPr sz="1000">
              <a:solidFill>
                <a:schemeClr val="dk1"/>
              </a:solidFill>
              <a:latin typeface="Didact Gothic"/>
              <a:ea typeface="Didact Gothic"/>
              <a:cs typeface="Didact Gothic"/>
              <a:sym typeface="Didact Gothic"/>
            </a:endParaRPr>
          </a:p>
        </p:txBody>
      </p:sp>
      <p:sp>
        <p:nvSpPr>
          <p:cNvPr id="953" name="Google Shape;953;p49"/>
          <p:cNvSpPr txBox="1"/>
          <p:nvPr/>
        </p:nvSpPr>
        <p:spPr>
          <a:xfrm>
            <a:off x="1391582" y="272153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Emma Miller</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Manager</a:t>
            </a:r>
            <a:endParaRPr sz="1000">
              <a:solidFill>
                <a:schemeClr val="dk1"/>
              </a:solidFill>
              <a:latin typeface="Didact Gothic"/>
              <a:ea typeface="Didact Gothic"/>
              <a:cs typeface="Didact Gothic"/>
              <a:sym typeface="Didact Gothic"/>
            </a:endParaRPr>
          </a:p>
        </p:txBody>
      </p:sp>
      <p:sp>
        <p:nvSpPr>
          <p:cNvPr id="954" name="Google Shape;954;p49"/>
          <p:cNvSpPr txBox="1"/>
          <p:nvPr/>
        </p:nvSpPr>
        <p:spPr>
          <a:xfrm>
            <a:off x="1983210" y="4053895"/>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Michelle García</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b="1" sz="1000">
              <a:solidFill>
                <a:schemeClr val="dk1"/>
              </a:solidFill>
              <a:latin typeface="Didact Gothic"/>
              <a:ea typeface="Didact Gothic"/>
              <a:cs typeface="Didact Gothic"/>
              <a:sym typeface="Didact Gothic"/>
            </a:endParaRPr>
          </a:p>
        </p:txBody>
      </p:sp>
      <p:sp>
        <p:nvSpPr>
          <p:cNvPr id="965" name="Google Shape;965;p49"/>
          <p:cNvSpPr txBox="1"/>
          <p:nvPr/>
        </p:nvSpPr>
        <p:spPr>
          <a:xfrm>
            <a:off x="1983210" y="340695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Brian Clark</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sz="1000">
              <a:solidFill>
                <a:schemeClr val="dk1"/>
              </a:solidFill>
              <a:latin typeface="Didact Gothic"/>
              <a:ea typeface="Didact Gothic"/>
              <a:cs typeface="Didact Gothic"/>
              <a:sym typeface="Didact Gothic"/>
            </a:endParaRPr>
          </a:p>
        </p:txBody>
      </p:sp>
      <p:cxnSp>
        <p:nvCxnSpPr>
          <p:cNvPr id="966" name="Google Shape;966;p49"/>
          <p:cNvCxnSpPr>
            <a:stCxn id="962" idx="2"/>
            <a:endCxn id="953" idx="1"/>
          </p:cNvCxnSpPr>
          <p:nvPr/>
        </p:nvCxnSpPr>
        <p:spPr>
          <a:xfrm flipH="1" rot="-5400000">
            <a:off x="1162060" y="2720716"/>
            <a:ext cx="456900" cy="2100"/>
          </a:xfrm>
          <a:prstGeom prst="bentConnector2">
            <a:avLst/>
          </a:prstGeom>
          <a:noFill/>
          <a:ln cap="flat" cmpd="sng" w="9525">
            <a:solidFill>
              <a:schemeClr val="dk2"/>
            </a:solidFill>
            <a:prstDash val="solid"/>
            <a:round/>
            <a:headEnd len="med" w="med" type="none"/>
            <a:tailEnd len="med" w="med" type="oval"/>
          </a:ln>
        </p:spPr>
      </p:cxnSp>
      <p:cxnSp>
        <p:nvCxnSpPr>
          <p:cNvPr id="967" name="Google Shape;967;p49"/>
          <p:cNvCxnSpPr>
            <a:stCxn id="953" idx="2"/>
            <a:endCxn id="965" idx="1"/>
          </p:cNvCxnSpPr>
          <p:nvPr/>
        </p:nvCxnSpPr>
        <p:spPr>
          <a:xfrm flipH="1" rot="-5400000">
            <a:off x="1753082" y="3405531"/>
            <a:ext cx="456900" cy="3300"/>
          </a:xfrm>
          <a:prstGeom prst="bentConnector2">
            <a:avLst/>
          </a:prstGeom>
          <a:noFill/>
          <a:ln cap="flat" cmpd="sng" w="9525">
            <a:solidFill>
              <a:schemeClr val="dk2"/>
            </a:solidFill>
            <a:prstDash val="solid"/>
            <a:round/>
            <a:headEnd len="med" w="med" type="none"/>
            <a:tailEnd len="med" w="med" type="oval"/>
          </a:ln>
        </p:spPr>
      </p:cxnSp>
      <p:sp>
        <p:nvSpPr>
          <p:cNvPr id="964" name="Google Shape;964;p49"/>
          <p:cNvSpPr txBox="1"/>
          <p:nvPr/>
        </p:nvSpPr>
        <p:spPr>
          <a:xfrm>
            <a:off x="3348184" y="2036116"/>
            <a:ext cx="134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dk1"/>
                </a:solidFill>
                <a:latin typeface="Didact Gothic"/>
                <a:ea typeface="Didact Gothic"/>
                <a:cs typeface="Didact Gothic"/>
                <a:sym typeface="Didact Gothic"/>
              </a:rPr>
              <a:t>Maya Willson</a:t>
            </a:r>
            <a:endParaRPr b="1"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Department Head</a:t>
            </a:r>
            <a:endParaRPr sz="1000">
              <a:solidFill>
                <a:schemeClr val="dk1"/>
              </a:solidFill>
              <a:latin typeface="Didact Gothic"/>
              <a:ea typeface="Didact Gothic"/>
              <a:cs typeface="Didact Gothic"/>
              <a:sym typeface="Didact Gothic"/>
            </a:endParaRPr>
          </a:p>
        </p:txBody>
      </p:sp>
      <p:sp>
        <p:nvSpPr>
          <p:cNvPr id="968" name="Google Shape;968;p49"/>
          <p:cNvSpPr txBox="1"/>
          <p:nvPr/>
        </p:nvSpPr>
        <p:spPr>
          <a:xfrm>
            <a:off x="4614185" y="3406920"/>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James Scott</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b="1" sz="1000">
              <a:solidFill>
                <a:schemeClr val="dk1"/>
              </a:solidFill>
              <a:latin typeface="Didact Gothic"/>
              <a:ea typeface="Didact Gothic"/>
              <a:cs typeface="Didact Gothic"/>
              <a:sym typeface="Didact Gothic"/>
            </a:endParaRPr>
          </a:p>
        </p:txBody>
      </p:sp>
      <p:sp>
        <p:nvSpPr>
          <p:cNvPr id="969" name="Google Shape;969;p49"/>
          <p:cNvSpPr txBox="1"/>
          <p:nvPr/>
        </p:nvSpPr>
        <p:spPr>
          <a:xfrm>
            <a:off x="4019894" y="272153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Richard Taylor</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Manager</a:t>
            </a:r>
            <a:endParaRPr b="1" sz="1000">
              <a:solidFill>
                <a:schemeClr val="dk1"/>
              </a:solidFill>
              <a:latin typeface="Didact Gothic"/>
              <a:ea typeface="Didact Gothic"/>
              <a:cs typeface="Didact Gothic"/>
              <a:sym typeface="Didact Gothic"/>
            </a:endParaRPr>
          </a:p>
        </p:txBody>
      </p:sp>
      <p:cxnSp>
        <p:nvCxnSpPr>
          <p:cNvPr id="970" name="Google Shape;970;p49"/>
          <p:cNvCxnSpPr>
            <a:stCxn id="964" idx="2"/>
            <a:endCxn id="969" idx="1"/>
          </p:cNvCxnSpPr>
          <p:nvPr/>
        </p:nvCxnSpPr>
        <p:spPr>
          <a:xfrm flipH="1" rot="-5400000">
            <a:off x="3791734" y="2721466"/>
            <a:ext cx="456900" cy="600"/>
          </a:xfrm>
          <a:prstGeom prst="bentConnector2">
            <a:avLst/>
          </a:prstGeom>
          <a:noFill/>
          <a:ln cap="flat" cmpd="sng" w="9525">
            <a:solidFill>
              <a:schemeClr val="dk2"/>
            </a:solidFill>
            <a:prstDash val="solid"/>
            <a:round/>
            <a:headEnd len="med" w="med" type="none"/>
            <a:tailEnd len="med" w="med" type="oval"/>
          </a:ln>
        </p:spPr>
      </p:cxnSp>
      <p:cxnSp>
        <p:nvCxnSpPr>
          <p:cNvPr id="971" name="Google Shape;971;p49"/>
          <p:cNvCxnSpPr>
            <a:stCxn id="969" idx="2"/>
            <a:endCxn id="968" idx="1"/>
          </p:cNvCxnSpPr>
          <p:nvPr/>
        </p:nvCxnSpPr>
        <p:spPr>
          <a:xfrm flipH="1" rot="-5400000">
            <a:off x="4382744" y="3404181"/>
            <a:ext cx="456900" cy="6000"/>
          </a:xfrm>
          <a:prstGeom prst="bentConnector2">
            <a:avLst/>
          </a:prstGeom>
          <a:noFill/>
          <a:ln cap="flat" cmpd="sng" w="9525">
            <a:solidFill>
              <a:schemeClr val="dk2"/>
            </a:solidFill>
            <a:prstDash val="solid"/>
            <a:round/>
            <a:headEnd len="med" w="med" type="none"/>
            <a:tailEnd len="med" w="med" type="oval"/>
          </a:ln>
        </p:spPr>
      </p:cxnSp>
      <p:sp>
        <p:nvSpPr>
          <p:cNvPr id="960" name="Google Shape;960;p49"/>
          <p:cNvSpPr txBox="1"/>
          <p:nvPr/>
        </p:nvSpPr>
        <p:spPr>
          <a:xfrm>
            <a:off x="5979158" y="2036116"/>
            <a:ext cx="134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dk1"/>
                </a:solidFill>
                <a:latin typeface="Didact Gothic"/>
                <a:ea typeface="Didact Gothic"/>
                <a:cs typeface="Didact Gothic"/>
                <a:sym typeface="Didact Gothic"/>
              </a:rPr>
              <a:t>Peter Mason</a:t>
            </a:r>
            <a:endParaRPr b="1"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Department Head</a:t>
            </a:r>
            <a:endParaRPr sz="1000">
              <a:solidFill>
                <a:schemeClr val="dk1"/>
              </a:solidFill>
              <a:latin typeface="Didact Gothic"/>
              <a:ea typeface="Didact Gothic"/>
              <a:cs typeface="Didact Gothic"/>
              <a:sym typeface="Didact Gothic"/>
            </a:endParaRPr>
          </a:p>
        </p:txBody>
      </p:sp>
      <p:sp>
        <p:nvSpPr>
          <p:cNvPr id="956" name="Google Shape;956;p49"/>
          <p:cNvSpPr txBox="1"/>
          <p:nvPr/>
        </p:nvSpPr>
        <p:spPr>
          <a:xfrm>
            <a:off x="6656847" y="272153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Jason Pimes</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Manager</a:t>
            </a:r>
            <a:endParaRPr b="1" sz="1000">
              <a:solidFill>
                <a:schemeClr val="dk1"/>
              </a:solidFill>
              <a:latin typeface="Didact Gothic"/>
              <a:ea typeface="Didact Gothic"/>
              <a:cs typeface="Didact Gothic"/>
              <a:sym typeface="Didact Gothic"/>
            </a:endParaRPr>
          </a:p>
        </p:txBody>
      </p:sp>
      <p:sp>
        <p:nvSpPr>
          <p:cNvPr id="972" name="Google Shape;972;p49"/>
          <p:cNvSpPr txBox="1"/>
          <p:nvPr/>
        </p:nvSpPr>
        <p:spPr>
          <a:xfrm>
            <a:off x="7249640" y="340695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William Young</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b="1" sz="1000">
              <a:solidFill>
                <a:schemeClr val="dk1"/>
              </a:solidFill>
              <a:latin typeface="Didact Gothic"/>
              <a:ea typeface="Didact Gothic"/>
              <a:cs typeface="Didact Gothic"/>
              <a:sym typeface="Didact Gothic"/>
            </a:endParaRPr>
          </a:p>
        </p:txBody>
      </p:sp>
      <p:sp>
        <p:nvSpPr>
          <p:cNvPr id="957" name="Google Shape;957;p49"/>
          <p:cNvSpPr txBox="1"/>
          <p:nvPr/>
        </p:nvSpPr>
        <p:spPr>
          <a:xfrm>
            <a:off x="7249640" y="4053895"/>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Alan Turner</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b="1" sz="1000">
              <a:solidFill>
                <a:schemeClr val="dk1"/>
              </a:solidFill>
              <a:latin typeface="Didact Gothic"/>
              <a:ea typeface="Didact Gothic"/>
              <a:cs typeface="Didact Gothic"/>
              <a:sym typeface="Didact Gothic"/>
            </a:endParaRPr>
          </a:p>
        </p:txBody>
      </p:sp>
      <p:cxnSp>
        <p:nvCxnSpPr>
          <p:cNvPr id="973" name="Google Shape;973;p49"/>
          <p:cNvCxnSpPr>
            <a:stCxn id="960" idx="2"/>
            <a:endCxn id="956" idx="1"/>
          </p:cNvCxnSpPr>
          <p:nvPr/>
        </p:nvCxnSpPr>
        <p:spPr>
          <a:xfrm flipH="1" rot="-5400000">
            <a:off x="6425408" y="2718766"/>
            <a:ext cx="456900" cy="6000"/>
          </a:xfrm>
          <a:prstGeom prst="bentConnector2">
            <a:avLst/>
          </a:prstGeom>
          <a:noFill/>
          <a:ln cap="flat" cmpd="sng" w="9525">
            <a:solidFill>
              <a:schemeClr val="dk2"/>
            </a:solidFill>
            <a:prstDash val="solid"/>
            <a:round/>
            <a:headEnd len="med" w="med" type="none"/>
            <a:tailEnd len="med" w="med" type="oval"/>
          </a:ln>
        </p:spPr>
      </p:cxnSp>
      <p:cxnSp>
        <p:nvCxnSpPr>
          <p:cNvPr id="974" name="Google Shape;974;p49"/>
          <p:cNvCxnSpPr>
            <a:stCxn id="956" idx="2"/>
            <a:endCxn id="972" idx="1"/>
          </p:cNvCxnSpPr>
          <p:nvPr/>
        </p:nvCxnSpPr>
        <p:spPr>
          <a:xfrm flipH="1" rot="-5400000">
            <a:off x="7018947" y="3404931"/>
            <a:ext cx="456900" cy="4500"/>
          </a:xfrm>
          <a:prstGeom prst="bentConnector2">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Visão geral do tamanho do mercado</a:t>
            </a:r>
            <a:endParaRPr/>
          </a:p>
        </p:txBody>
      </p:sp>
      <p:sp>
        <p:nvSpPr>
          <p:cNvPr id="980" name="Google Shape;980;p50"/>
          <p:cNvSpPr/>
          <p:nvPr/>
        </p:nvSpPr>
        <p:spPr>
          <a:xfrm>
            <a:off x="4438722" y="1554875"/>
            <a:ext cx="183300" cy="18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981" name="Google Shape;981;p50"/>
          <p:cNvSpPr txBox="1"/>
          <p:nvPr/>
        </p:nvSpPr>
        <p:spPr>
          <a:xfrm>
            <a:off x="4698215" y="1114638"/>
            <a:ext cx="3678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$ 100M</a:t>
            </a:r>
            <a:endParaRPr sz="2000">
              <a:solidFill>
                <a:schemeClr val="dk1"/>
              </a:solidFill>
              <a:latin typeface="Spline Sans"/>
              <a:ea typeface="Spline Sans"/>
              <a:cs typeface="Spline Sans"/>
              <a:sym typeface="Spline Sans"/>
            </a:endParaRPr>
          </a:p>
        </p:txBody>
      </p:sp>
      <p:sp>
        <p:nvSpPr>
          <p:cNvPr id="982" name="Google Shape;982;p50"/>
          <p:cNvSpPr txBox="1"/>
          <p:nvPr/>
        </p:nvSpPr>
        <p:spPr>
          <a:xfrm>
            <a:off x="4698215" y="1462912"/>
            <a:ext cx="36786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1"/>
                </a:solidFill>
                <a:latin typeface="Didact Gothic"/>
                <a:ea typeface="Didact Gothic"/>
                <a:cs typeface="Didact Gothic"/>
                <a:sym typeface="Didact Gothic"/>
              </a:rPr>
              <a:t>Inclua o tamanho total do mercado, que representa toda a base de clientes potenciais para o produto ou serviço</a:t>
            </a:r>
            <a:endParaRPr sz="1200">
              <a:solidFill>
                <a:schemeClr val="dk1"/>
              </a:solidFill>
              <a:latin typeface="Didact Gothic"/>
              <a:ea typeface="Didact Gothic"/>
              <a:cs typeface="Didact Gothic"/>
              <a:sym typeface="Didact Gothic"/>
            </a:endParaRPr>
          </a:p>
        </p:txBody>
      </p:sp>
      <p:sp>
        <p:nvSpPr>
          <p:cNvPr id="983" name="Google Shape;983;p50"/>
          <p:cNvSpPr/>
          <p:nvPr/>
        </p:nvSpPr>
        <p:spPr>
          <a:xfrm>
            <a:off x="4438722" y="2748602"/>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984" name="Google Shape;984;p50"/>
          <p:cNvSpPr txBox="1"/>
          <p:nvPr/>
        </p:nvSpPr>
        <p:spPr>
          <a:xfrm>
            <a:off x="4698215" y="2308370"/>
            <a:ext cx="3678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$ 20M</a:t>
            </a:r>
            <a:endParaRPr sz="2000">
              <a:solidFill>
                <a:schemeClr val="dk1"/>
              </a:solidFill>
              <a:latin typeface="Spline Sans"/>
              <a:ea typeface="Spline Sans"/>
              <a:cs typeface="Spline Sans"/>
              <a:sym typeface="Spline Sans"/>
            </a:endParaRPr>
          </a:p>
        </p:txBody>
      </p:sp>
      <p:sp>
        <p:nvSpPr>
          <p:cNvPr id="985" name="Google Shape;985;p50"/>
          <p:cNvSpPr txBox="1"/>
          <p:nvPr/>
        </p:nvSpPr>
        <p:spPr>
          <a:xfrm>
            <a:off x="4698215" y="2656652"/>
            <a:ext cx="36786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1"/>
                </a:solidFill>
                <a:latin typeface="Didact Gothic"/>
                <a:ea typeface="Didact Gothic"/>
                <a:cs typeface="Didact Gothic"/>
                <a:sym typeface="Didact Gothic"/>
              </a:rPr>
              <a:t>Identifique o mercado alvo para o produto ou serviço, que pode ser um subconjunto do mercado total. Isto pode ser baseado em vários fatores diferentes</a:t>
            </a:r>
            <a:endParaRPr sz="1200">
              <a:solidFill>
                <a:schemeClr val="dk1"/>
              </a:solidFill>
              <a:latin typeface="Didact Gothic"/>
              <a:ea typeface="Didact Gothic"/>
              <a:cs typeface="Didact Gothic"/>
              <a:sym typeface="Didact Gothic"/>
            </a:endParaRPr>
          </a:p>
        </p:txBody>
      </p:sp>
      <p:sp>
        <p:nvSpPr>
          <p:cNvPr id="986" name="Google Shape;986;p50"/>
          <p:cNvSpPr/>
          <p:nvPr/>
        </p:nvSpPr>
        <p:spPr>
          <a:xfrm>
            <a:off x="4438722" y="3942350"/>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987" name="Google Shape;987;p50"/>
          <p:cNvSpPr txBox="1"/>
          <p:nvPr/>
        </p:nvSpPr>
        <p:spPr>
          <a:xfrm>
            <a:off x="4698215" y="3502110"/>
            <a:ext cx="3678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$ 5</a:t>
            </a:r>
            <a:endParaRPr sz="2000">
              <a:solidFill>
                <a:schemeClr val="dk1"/>
              </a:solidFill>
              <a:latin typeface="Spline Sans"/>
              <a:ea typeface="Spline Sans"/>
              <a:cs typeface="Spline Sans"/>
              <a:sym typeface="Spline Sans"/>
            </a:endParaRPr>
          </a:p>
        </p:txBody>
      </p:sp>
      <p:sp>
        <p:nvSpPr>
          <p:cNvPr id="988" name="Google Shape;988;p50"/>
          <p:cNvSpPr txBox="1"/>
          <p:nvPr/>
        </p:nvSpPr>
        <p:spPr>
          <a:xfrm>
            <a:off x="4698215" y="3850400"/>
            <a:ext cx="36786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1"/>
                </a:solidFill>
                <a:latin typeface="Didact Gothic"/>
                <a:ea typeface="Didact Gothic"/>
                <a:cs typeface="Didact Gothic"/>
                <a:sym typeface="Didact Gothic"/>
              </a:rPr>
              <a:t>Indique o tamanho atual do mercado, que representa a porção do mercado alvo que a empresa alcançou com sucesso</a:t>
            </a:r>
            <a:endParaRPr sz="1200">
              <a:solidFill>
                <a:schemeClr val="dk1"/>
              </a:solidFill>
              <a:latin typeface="Didact Gothic"/>
              <a:ea typeface="Didact Gothic"/>
              <a:cs typeface="Didact Gothic"/>
              <a:sym typeface="Didact Gothic"/>
            </a:endParaRPr>
          </a:p>
        </p:txBody>
      </p:sp>
      <p:sp>
        <p:nvSpPr>
          <p:cNvPr id="989" name="Google Shape;989;p50"/>
          <p:cNvSpPr/>
          <p:nvPr/>
        </p:nvSpPr>
        <p:spPr>
          <a:xfrm>
            <a:off x="767185" y="1313269"/>
            <a:ext cx="3054000" cy="305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1499116" y="1834039"/>
            <a:ext cx="2533200" cy="253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2345522" y="2572760"/>
            <a:ext cx="1794300" cy="17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Infográfico de roteiro</a:t>
            </a:r>
            <a:endParaRPr/>
          </a:p>
        </p:txBody>
      </p:sp>
      <p:graphicFrame>
        <p:nvGraphicFramePr>
          <p:cNvPr id="997" name="Google Shape;997;p51"/>
          <p:cNvGraphicFramePr/>
          <p:nvPr/>
        </p:nvGraphicFramePr>
        <p:xfrm>
          <a:off x="726875" y="1224388"/>
          <a:ext cx="3000000" cy="3000000"/>
        </p:xfrm>
        <a:graphic>
          <a:graphicData uri="http://schemas.openxmlformats.org/drawingml/2006/table">
            <a:tbl>
              <a:tblPr>
                <a:noFill/>
                <a:tableStyleId>{389D5B77-1DEC-47B0-B45B-B68648C6CE99}</a:tableStyleId>
              </a:tblPr>
              <a:tblGrid>
                <a:gridCol w="1361775"/>
                <a:gridCol w="2353050"/>
                <a:gridCol w="332425"/>
                <a:gridCol w="332425"/>
                <a:gridCol w="332425"/>
                <a:gridCol w="332425"/>
                <a:gridCol w="332425"/>
                <a:gridCol w="332425"/>
                <a:gridCol w="332425"/>
                <a:gridCol w="332425"/>
                <a:gridCol w="332425"/>
                <a:gridCol w="332425"/>
                <a:gridCol w="332425"/>
                <a:gridCol w="332425"/>
              </a:tblGrid>
              <a:tr h="347400">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Iniciativa</a:t>
                      </a:r>
                      <a:endParaRPr b="1" sz="1800">
                        <a:solidFill>
                          <a:schemeClr val="dk1"/>
                        </a:solidFill>
                        <a:latin typeface="Spline Sans"/>
                        <a:ea typeface="Spline Sans"/>
                        <a:cs typeface="Spline Sans"/>
                        <a:sym typeface="Spline Sans"/>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Objetivo</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Jan</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Fev</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Mar</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pt-BR" sz="1200">
                          <a:solidFill>
                            <a:schemeClr val="dk1"/>
                          </a:solidFill>
                          <a:latin typeface="Spline Sans"/>
                          <a:ea typeface="Spline Sans"/>
                          <a:cs typeface="Spline Sans"/>
                          <a:sym typeface="Spline Sans"/>
                        </a:rPr>
                        <a:t>Abr</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Mai</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Jun</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Jul</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Ago</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Set</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Out</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Nov</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pt-BR" sz="1200">
                          <a:solidFill>
                            <a:schemeClr val="dk1"/>
                          </a:solidFill>
                          <a:latin typeface="Spline Sans"/>
                          <a:ea typeface="Spline Sans"/>
                          <a:cs typeface="Spline Sans"/>
                          <a:sym typeface="Spline Sans"/>
                        </a:rPr>
                        <a:t>Dez</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5442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Compreensão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Analisar e entender as necessidades do público-alvo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7737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Realizar pesquisa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Pesquisar os produtos existentes na indústria e analisar o quão bem sucedidos são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3132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Pensar em ideias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Gerar ideias com base no feedback do usuário e nos resultados da pesquisa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3132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Desenvolver um protótipo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Criar uma versão básica do produto para mostrar aos investidores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10000">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Testar a usabilidade</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Colocar o protótipo através de rigorosos processos de teste para garantir que atenda aos requisitos do usuário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5442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Analisar feedback</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Entender a opinião dos usuários que experimentaram seu produto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Painel de indicadores de desempenho</a:t>
            </a:r>
            <a:endParaRPr/>
          </a:p>
        </p:txBody>
      </p:sp>
      <p:graphicFrame>
        <p:nvGraphicFramePr>
          <p:cNvPr id="1003" name="Google Shape;1003;p52"/>
          <p:cNvGraphicFramePr/>
          <p:nvPr/>
        </p:nvGraphicFramePr>
        <p:xfrm>
          <a:off x="4951356" y="1186325"/>
          <a:ext cx="3000000" cy="3000000"/>
        </p:xfrm>
        <a:graphic>
          <a:graphicData uri="http://schemas.openxmlformats.org/drawingml/2006/table">
            <a:tbl>
              <a:tblPr>
                <a:noFill/>
                <a:tableStyleId>{FCC6C357-2410-488D-95FF-028B59253265}</a:tableStyleId>
              </a:tblPr>
              <a:tblGrid>
                <a:gridCol w="961450"/>
                <a:gridCol w="826050"/>
                <a:gridCol w="826050"/>
                <a:gridCol w="826050"/>
              </a:tblGrid>
              <a:tr h="381725">
                <a:tc>
                  <a:txBody>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Produto</a:t>
                      </a:r>
                      <a:endParaRPr b="1" sz="1200">
                        <a:solidFill>
                          <a:schemeClr val="dk1"/>
                        </a:solidFill>
                        <a:latin typeface="Didact Gothic"/>
                        <a:ea typeface="Didact Gothic"/>
                        <a:cs typeface="Didact Gothic"/>
                        <a:sym typeface="Didact Gothic"/>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Quantid.</a:t>
                      </a:r>
                      <a:endParaRPr b="1" sz="1200">
                        <a:solidFill>
                          <a:schemeClr val="dk1"/>
                        </a:solidFill>
                        <a:latin typeface="Didact Gothic"/>
                        <a:ea typeface="Didact Gothic"/>
                        <a:cs typeface="Didact Gothic"/>
                        <a:sym typeface="Didact Gothic"/>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Receita</a:t>
                      </a:r>
                      <a:endParaRPr b="1" sz="1200">
                        <a:solidFill>
                          <a:schemeClr val="dk1"/>
                        </a:solidFill>
                        <a:latin typeface="Didact Gothic"/>
                        <a:ea typeface="Didact Gothic"/>
                        <a:cs typeface="Didact Gothic"/>
                        <a:sym typeface="Didact Gothic"/>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Devoluç.</a:t>
                      </a:r>
                      <a:endParaRPr b="1">
                        <a:solidFill>
                          <a:schemeClr val="dk1"/>
                        </a:solidFill>
                        <a:latin typeface="Didact Gothic"/>
                        <a:ea typeface="Didact Gothic"/>
                        <a:cs typeface="Didact Gothic"/>
                        <a:sym typeface="Didact Gothic"/>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1</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2 000 000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40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2</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50 750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3</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1 500 000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300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4</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2 000 000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40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5</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50 750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6</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1 500 000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300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7</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2 000 000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40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8</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50 750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004" name="Google Shape;1004;p52"/>
          <p:cNvSpPr txBox="1"/>
          <p:nvPr/>
        </p:nvSpPr>
        <p:spPr>
          <a:xfrm>
            <a:off x="753044" y="1186325"/>
            <a:ext cx="137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600">
                <a:solidFill>
                  <a:schemeClr val="lt2"/>
                </a:solidFill>
                <a:latin typeface="Spline Sans"/>
                <a:ea typeface="Spline Sans"/>
                <a:cs typeface="Spline Sans"/>
                <a:sym typeface="Spline Sans"/>
              </a:rPr>
              <a:t>$ 4 000 000</a:t>
            </a:r>
            <a:endParaRPr b="1" sz="1600">
              <a:solidFill>
                <a:schemeClr val="lt2"/>
              </a:solidFill>
              <a:latin typeface="Spline Sans"/>
              <a:ea typeface="Spline Sans"/>
              <a:cs typeface="Spline Sans"/>
              <a:sym typeface="Spline Sans"/>
            </a:endParaRPr>
          </a:p>
        </p:txBody>
      </p:sp>
      <p:sp>
        <p:nvSpPr>
          <p:cNvPr id="1005" name="Google Shape;1005;p52"/>
          <p:cNvSpPr txBox="1"/>
          <p:nvPr/>
        </p:nvSpPr>
        <p:spPr>
          <a:xfrm>
            <a:off x="2127010" y="1186325"/>
            <a:ext cx="137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600">
                <a:solidFill>
                  <a:schemeClr val="lt2"/>
                </a:solidFill>
                <a:latin typeface="Spline Sans"/>
                <a:ea typeface="Spline Sans"/>
                <a:cs typeface="Spline Sans"/>
                <a:sym typeface="Spline Sans"/>
              </a:rPr>
              <a:t>$ 900 000</a:t>
            </a:r>
            <a:endParaRPr b="1" sz="1600">
              <a:solidFill>
                <a:schemeClr val="lt2"/>
              </a:solidFill>
              <a:latin typeface="Spline Sans"/>
              <a:ea typeface="Spline Sans"/>
              <a:cs typeface="Spline Sans"/>
              <a:sym typeface="Spline Sans"/>
            </a:endParaRPr>
          </a:p>
        </p:txBody>
      </p:sp>
      <p:sp>
        <p:nvSpPr>
          <p:cNvPr id="1006" name="Google Shape;1006;p52"/>
          <p:cNvSpPr txBox="1"/>
          <p:nvPr/>
        </p:nvSpPr>
        <p:spPr>
          <a:xfrm>
            <a:off x="3501077" y="1186325"/>
            <a:ext cx="137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600">
                <a:solidFill>
                  <a:schemeClr val="lt2"/>
                </a:solidFill>
                <a:latin typeface="Spline Sans"/>
                <a:ea typeface="Spline Sans"/>
                <a:cs typeface="Spline Sans"/>
                <a:sym typeface="Spline Sans"/>
              </a:rPr>
              <a:t>$ 3 100 000</a:t>
            </a:r>
            <a:endParaRPr b="1" sz="1600">
              <a:solidFill>
                <a:schemeClr val="lt2"/>
              </a:solidFill>
              <a:latin typeface="Spline Sans"/>
              <a:ea typeface="Spline Sans"/>
              <a:cs typeface="Spline Sans"/>
              <a:sym typeface="Spline Sans"/>
            </a:endParaRPr>
          </a:p>
        </p:txBody>
      </p:sp>
      <p:sp>
        <p:nvSpPr>
          <p:cNvPr id="1007" name="Google Shape;1007;p52"/>
          <p:cNvSpPr txBox="1"/>
          <p:nvPr/>
        </p:nvSpPr>
        <p:spPr>
          <a:xfrm>
            <a:off x="753044" y="1510325"/>
            <a:ext cx="1374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Receita</a:t>
            </a:r>
            <a:endParaRPr sz="1200">
              <a:solidFill>
                <a:schemeClr val="dk1"/>
              </a:solidFill>
              <a:latin typeface="Didact Gothic"/>
              <a:ea typeface="Didact Gothic"/>
              <a:cs typeface="Didact Gothic"/>
              <a:sym typeface="Didact Gothic"/>
            </a:endParaRPr>
          </a:p>
        </p:txBody>
      </p:sp>
      <p:sp>
        <p:nvSpPr>
          <p:cNvPr id="1008" name="Google Shape;1008;p52"/>
          <p:cNvSpPr txBox="1"/>
          <p:nvPr/>
        </p:nvSpPr>
        <p:spPr>
          <a:xfrm>
            <a:off x="2127010" y="1510325"/>
            <a:ext cx="1374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Custos gerais</a:t>
            </a:r>
            <a:endParaRPr sz="1200">
              <a:solidFill>
                <a:schemeClr val="dk1"/>
              </a:solidFill>
              <a:latin typeface="Didact Gothic"/>
              <a:ea typeface="Didact Gothic"/>
              <a:cs typeface="Didact Gothic"/>
              <a:sym typeface="Didact Gothic"/>
            </a:endParaRPr>
          </a:p>
        </p:txBody>
      </p:sp>
      <p:sp>
        <p:nvSpPr>
          <p:cNvPr id="1009" name="Google Shape;1009;p52"/>
          <p:cNvSpPr txBox="1"/>
          <p:nvPr/>
        </p:nvSpPr>
        <p:spPr>
          <a:xfrm>
            <a:off x="3501077" y="1510325"/>
            <a:ext cx="1374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Benefício</a:t>
            </a:r>
            <a:endParaRPr sz="1200">
              <a:solidFill>
                <a:schemeClr val="dk1"/>
              </a:solidFill>
              <a:latin typeface="Didact Gothic"/>
              <a:ea typeface="Didact Gothic"/>
              <a:cs typeface="Didact Gothic"/>
              <a:sym typeface="Didact Gothic"/>
            </a:endParaRPr>
          </a:p>
        </p:txBody>
      </p:sp>
      <p:sp>
        <p:nvSpPr>
          <p:cNvPr id="1010" name="Google Shape;1010;p52"/>
          <p:cNvSpPr txBox="1"/>
          <p:nvPr/>
        </p:nvSpPr>
        <p:spPr>
          <a:xfrm>
            <a:off x="754431" y="4203675"/>
            <a:ext cx="4120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Siga o link no gráfico para modificar seus dados e depois cole o novo aqui. </a:t>
            </a:r>
            <a:r>
              <a:rPr b="1" lang="pt-BR" sz="1000" u="sng">
                <a:solidFill>
                  <a:schemeClr val="dk1"/>
                </a:solidFill>
                <a:latin typeface="Didact Gothic"/>
                <a:ea typeface="Didact Gothic"/>
                <a:cs typeface="Didact Gothic"/>
                <a:sym typeface="Didact Gothic"/>
              </a:rPr>
              <a:t>Para mais informações, clique aqui</a:t>
            </a:r>
            <a:endParaRPr sz="1000" u="sng">
              <a:solidFill>
                <a:schemeClr val="dk1"/>
              </a:solidFill>
              <a:latin typeface="Didact Gothic"/>
              <a:ea typeface="Didact Gothic"/>
              <a:cs typeface="Didact Gothic"/>
              <a:sym typeface="Didact Gothic"/>
            </a:endParaRPr>
          </a:p>
        </p:txBody>
      </p:sp>
      <p:pic>
        <p:nvPicPr>
          <p:cNvPr id="1011" name="Google Shape;1011;p52">
            <a:hlinkClick r:id="rId3"/>
          </p:cNvPr>
          <p:cNvPicPr preferRelativeResize="0"/>
          <p:nvPr/>
        </p:nvPicPr>
        <p:blipFill>
          <a:blip r:embed="rId4">
            <a:alphaModFix/>
          </a:blip>
          <a:stretch>
            <a:fillRect/>
          </a:stretch>
        </p:blipFill>
        <p:spPr>
          <a:xfrm>
            <a:off x="713225" y="1846048"/>
            <a:ext cx="4122000" cy="22952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3"/>
          <p:cNvSpPr txBox="1"/>
          <p:nvPr>
            <p:ph type="title"/>
          </p:nvPr>
        </p:nvSpPr>
        <p:spPr>
          <a:xfrm>
            <a:off x="2496150" y="816247"/>
            <a:ext cx="41517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Obrigado</a:t>
            </a:r>
            <a:r>
              <a:rPr lang="pt-BR"/>
              <a:t>!</a:t>
            </a:r>
            <a:endParaRPr/>
          </a:p>
        </p:txBody>
      </p:sp>
      <p:sp>
        <p:nvSpPr>
          <p:cNvPr id="1017" name="Google Shape;1017;p53"/>
          <p:cNvSpPr txBox="1"/>
          <p:nvPr>
            <p:ph idx="1" type="subTitle"/>
          </p:nvPr>
        </p:nvSpPr>
        <p:spPr>
          <a:xfrm>
            <a:off x="2496150" y="1828700"/>
            <a:ext cx="41517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pt-BR"/>
              <a:t>Você tem alguma pergunta?</a:t>
            </a:r>
            <a:endParaRPr b="1"/>
          </a:p>
          <a:p>
            <a:pPr indent="0" lvl="0" marL="0" rtl="0" algn="ctr">
              <a:spcBef>
                <a:spcPts val="0"/>
              </a:spcBef>
              <a:spcAft>
                <a:spcPts val="0"/>
              </a:spcAft>
              <a:buNone/>
            </a:pPr>
            <a:r>
              <a:rPr lang="pt-BR"/>
              <a:t>seuemail@freepik.com</a:t>
            </a:r>
            <a:endParaRPr/>
          </a:p>
          <a:p>
            <a:pPr indent="0" lvl="0" marL="0" rtl="0" algn="ctr">
              <a:spcBef>
                <a:spcPts val="0"/>
              </a:spcBef>
              <a:spcAft>
                <a:spcPts val="0"/>
              </a:spcAft>
              <a:buNone/>
            </a:pPr>
            <a:r>
              <a:rPr lang="pt-BR"/>
              <a:t>+34 654 321 432</a:t>
            </a:r>
            <a:endParaRPr/>
          </a:p>
          <a:p>
            <a:pPr indent="0" lvl="0" marL="0" rtl="0" algn="ctr">
              <a:spcBef>
                <a:spcPts val="0"/>
              </a:spcBef>
              <a:spcAft>
                <a:spcPts val="0"/>
              </a:spcAft>
              <a:buNone/>
            </a:pPr>
            <a:r>
              <a:rPr lang="pt-BR"/>
              <a:t>seusite.com</a:t>
            </a:r>
            <a:endParaRPr/>
          </a:p>
        </p:txBody>
      </p:sp>
      <p:sp>
        <p:nvSpPr>
          <p:cNvPr id="1018" name="Google Shape;1018;p53"/>
          <p:cNvSpPr txBox="1"/>
          <p:nvPr/>
        </p:nvSpPr>
        <p:spPr>
          <a:xfrm>
            <a:off x="2496150" y="4066853"/>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Mantenha este slide para atribuição</a:t>
            </a:r>
            <a:endParaRPr sz="1200">
              <a:solidFill>
                <a:schemeClr val="dk1"/>
              </a:solidFill>
              <a:latin typeface="Didact Gothic"/>
              <a:ea typeface="Didact Gothic"/>
              <a:cs typeface="Didact Gothic"/>
              <a:sym typeface="Didact Gothic"/>
            </a:endParaRPr>
          </a:p>
        </p:txBody>
      </p:sp>
      <p:grpSp>
        <p:nvGrpSpPr>
          <p:cNvPr id="1019" name="Google Shape;1019;p53"/>
          <p:cNvGrpSpPr/>
          <p:nvPr/>
        </p:nvGrpSpPr>
        <p:grpSpPr>
          <a:xfrm>
            <a:off x="3768361" y="3104225"/>
            <a:ext cx="387681" cy="387661"/>
            <a:chOff x="266768" y="1721375"/>
            <a:chExt cx="397907" cy="397887"/>
          </a:xfrm>
        </p:grpSpPr>
        <p:sp>
          <p:nvSpPr>
            <p:cNvPr id="1020" name="Google Shape;1020;p5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53"/>
          <p:cNvGrpSpPr/>
          <p:nvPr/>
        </p:nvGrpSpPr>
        <p:grpSpPr>
          <a:xfrm>
            <a:off x="4827057" y="3103987"/>
            <a:ext cx="387661" cy="387661"/>
            <a:chOff x="1379798" y="1723250"/>
            <a:chExt cx="397887" cy="397887"/>
          </a:xfrm>
        </p:grpSpPr>
        <p:sp>
          <p:nvSpPr>
            <p:cNvPr id="1023" name="Google Shape;1023;p5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53"/>
          <p:cNvGrpSpPr/>
          <p:nvPr/>
        </p:nvGrpSpPr>
        <p:grpSpPr>
          <a:xfrm>
            <a:off x="4296017" y="3103987"/>
            <a:ext cx="387641" cy="387661"/>
            <a:chOff x="864491" y="1723250"/>
            <a:chExt cx="397866" cy="397887"/>
          </a:xfrm>
        </p:grpSpPr>
        <p:sp>
          <p:nvSpPr>
            <p:cNvPr id="1028" name="Google Shape;1028;p5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a:t>
            </a:r>
            <a:r>
              <a:rPr lang="pt-BR"/>
              <a:t>acote de ícones</a:t>
            </a:r>
            <a:endParaRPr/>
          </a:p>
        </p:txBody>
      </p:sp>
      <p:grpSp>
        <p:nvGrpSpPr>
          <p:cNvPr id="1036" name="Google Shape;1036;p54"/>
          <p:cNvGrpSpPr/>
          <p:nvPr/>
        </p:nvGrpSpPr>
        <p:grpSpPr>
          <a:xfrm>
            <a:off x="8045221" y="4040065"/>
            <a:ext cx="370734" cy="398640"/>
            <a:chOff x="9417462" y="4438650"/>
            <a:chExt cx="354329" cy="381000"/>
          </a:xfrm>
        </p:grpSpPr>
        <p:sp>
          <p:nvSpPr>
            <p:cNvPr id="1037" name="Google Shape;1037;p54"/>
            <p:cNvSpPr/>
            <p:nvPr/>
          </p:nvSpPr>
          <p:spPr>
            <a:xfrm>
              <a:off x="9417462" y="4438650"/>
              <a:ext cx="313753" cy="381000"/>
            </a:xfrm>
            <a:custGeom>
              <a:rect b="b" l="l" r="r" t="t"/>
              <a:pathLst>
                <a:path extrusionOk="0" h="381000" w="313753">
                  <a:moveTo>
                    <a:pt x="313754" y="0"/>
                  </a:moveTo>
                  <a:lnTo>
                    <a:pt x="0" y="0"/>
                  </a:lnTo>
                  <a:lnTo>
                    <a:pt x="0" y="347377"/>
                  </a:lnTo>
                  <a:cubicBezTo>
                    <a:pt x="0" y="365951"/>
                    <a:pt x="15049" y="381000"/>
                    <a:pt x="33623" y="381000"/>
                  </a:cubicBezTo>
                  <a:cubicBezTo>
                    <a:pt x="52197" y="381000"/>
                    <a:pt x="67246" y="365951"/>
                    <a:pt x="67246" y="347377"/>
                  </a:cubicBezTo>
                  <a:lnTo>
                    <a:pt x="67246" y="313754"/>
                  </a:lnTo>
                  <a:lnTo>
                    <a:pt x="313754" y="313754"/>
                  </a:lnTo>
                  <a:lnTo>
                    <a:pt x="313754" y="0"/>
                  </a:lnTo>
                  <a:close/>
                  <a:moveTo>
                    <a:pt x="44767" y="156877"/>
                  </a:moveTo>
                  <a:lnTo>
                    <a:pt x="156781" y="156877"/>
                  </a:lnTo>
                  <a:lnTo>
                    <a:pt x="156781" y="179261"/>
                  </a:lnTo>
                  <a:lnTo>
                    <a:pt x="44767" y="179261"/>
                  </a:lnTo>
                  <a:lnTo>
                    <a:pt x="44767" y="156877"/>
                  </a:lnTo>
                  <a:close/>
                  <a:moveTo>
                    <a:pt x="44767" y="201739"/>
                  </a:moveTo>
                  <a:lnTo>
                    <a:pt x="156781" y="201739"/>
                  </a:lnTo>
                  <a:lnTo>
                    <a:pt x="156781" y="224123"/>
                  </a:lnTo>
                  <a:lnTo>
                    <a:pt x="44767" y="224123"/>
                  </a:lnTo>
                  <a:lnTo>
                    <a:pt x="44767" y="201739"/>
                  </a:lnTo>
                  <a:close/>
                  <a:moveTo>
                    <a:pt x="268891" y="268986"/>
                  </a:moveTo>
                  <a:lnTo>
                    <a:pt x="44767" y="268986"/>
                  </a:lnTo>
                  <a:lnTo>
                    <a:pt x="44767" y="246602"/>
                  </a:lnTo>
                  <a:lnTo>
                    <a:pt x="268891" y="246602"/>
                  </a:lnTo>
                  <a:lnTo>
                    <a:pt x="268891" y="268986"/>
                  </a:lnTo>
                  <a:close/>
                  <a:moveTo>
                    <a:pt x="268891" y="224123"/>
                  </a:moveTo>
                  <a:lnTo>
                    <a:pt x="179261" y="224123"/>
                  </a:lnTo>
                  <a:lnTo>
                    <a:pt x="179261" y="201739"/>
                  </a:lnTo>
                  <a:lnTo>
                    <a:pt x="268891" y="201739"/>
                  </a:lnTo>
                  <a:lnTo>
                    <a:pt x="268891" y="224123"/>
                  </a:lnTo>
                  <a:close/>
                  <a:moveTo>
                    <a:pt x="268891" y="179261"/>
                  </a:moveTo>
                  <a:lnTo>
                    <a:pt x="179261" y="179261"/>
                  </a:lnTo>
                  <a:lnTo>
                    <a:pt x="179261" y="156877"/>
                  </a:lnTo>
                  <a:lnTo>
                    <a:pt x="268891" y="156877"/>
                  </a:lnTo>
                  <a:lnTo>
                    <a:pt x="268891" y="179261"/>
                  </a:lnTo>
                  <a:close/>
                  <a:moveTo>
                    <a:pt x="268891" y="134398"/>
                  </a:moveTo>
                  <a:lnTo>
                    <a:pt x="44767" y="134398"/>
                  </a:lnTo>
                  <a:lnTo>
                    <a:pt x="44767" y="44768"/>
                  </a:lnTo>
                  <a:lnTo>
                    <a:pt x="268891" y="44768"/>
                  </a:lnTo>
                  <a:lnTo>
                    <a:pt x="268891" y="13439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8" name="Google Shape;1038;p54"/>
            <p:cNvSpPr/>
            <p:nvPr/>
          </p:nvSpPr>
          <p:spPr>
            <a:xfrm>
              <a:off x="9484709" y="4505896"/>
              <a:ext cx="179260" cy="44862"/>
            </a:xfrm>
            <a:custGeom>
              <a:rect b="b" l="l" r="r" t="t"/>
              <a:pathLst>
                <a:path extrusionOk="0" h="44862" w="179260">
                  <a:moveTo>
                    <a:pt x="0" y="0"/>
                  </a:moveTo>
                  <a:lnTo>
                    <a:pt x="179261" y="0"/>
                  </a:lnTo>
                  <a:lnTo>
                    <a:pt x="179261"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9" name="Google Shape;1039;p54"/>
            <p:cNvSpPr/>
            <p:nvPr/>
          </p:nvSpPr>
          <p:spPr>
            <a:xfrm>
              <a:off x="9495948" y="4774787"/>
              <a:ext cx="275843" cy="44862"/>
            </a:xfrm>
            <a:custGeom>
              <a:rect b="b" l="l" r="r" t="t"/>
              <a:pathLst>
                <a:path extrusionOk="0" h="44862" w="275843">
                  <a:moveTo>
                    <a:pt x="11239" y="0"/>
                  </a:moveTo>
                  <a:cubicBezTo>
                    <a:pt x="10477" y="6287"/>
                    <a:pt x="14668" y="25241"/>
                    <a:pt x="0" y="44863"/>
                  </a:cubicBezTo>
                  <a:lnTo>
                    <a:pt x="211360" y="44863"/>
                  </a:lnTo>
                  <a:cubicBezTo>
                    <a:pt x="240887" y="44863"/>
                    <a:pt x="266129" y="26194"/>
                    <a:pt x="275844" y="0"/>
                  </a:cubicBezTo>
                  <a:lnTo>
                    <a:pt x="1123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40" name="Google Shape;1040;p54"/>
          <p:cNvGrpSpPr/>
          <p:nvPr/>
        </p:nvGrpSpPr>
        <p:grpSpPr>
          <a:xfrm>
            <a:off x="7218042" y="4051824"/>
            <a:ext cx="398740" cy="375121"/>
            <a:chOff x="8626887" y="4449889"/>
            <a:chExt cx="381095" cy="358521"/>
          </a:xfrm>
        </p:grpSpPr>
        <p:sp>
          <p:nvSpPr>
            <p:cNvPr id="1041" name="Google Shape;1041;p54"/>
            <p:cNvSpPr/>
            <p:nvPr/>
          </p:nvSpPr>
          <p:spPr>
            <a:xfrm>
              <a:off x="8626887" y="4696301"/>
              <a:ext cx="381000" cy="112109"/>
            </a:xfrm>
            <a:custGeom>
              <a:rect b="b" l="l" r="r" t="t"/>
              <a:pathLst>
                <a:path extrusionOk="0" h="112109" w="381000">
                  <a:moveTo>
                    <a:pt x="95" y="44863"/>
                  </a:moveTo>
                  <a:lnTo>
                    <a:pt x="156972" y="44863"/>
                  </a:lnTo>
                  <a:lnTo>
                    <a:pt x="156972" y="89726"/>
                  </a:lnTo>
                  <a:lnTo>
                    <a:pt x="112109" y="89726"/>
                  </a:lnTo>
                  <a:lnTo>
                    <a:pt x="112109" y="112109"/>
                  </a:lnTo>
                  <a:lnTo>
                    <a:pt x="268986" y="112109"/>
                  </a:lnTo>
                  <a:lnTo>
                    <a:pt x="268986" y="89726"/>
                  </a:lnTo>
                  <a:lnTo>
                    <a:pt x="224123" y="89726"/>
                  </a:lnTo>
                  <a:lnTo>
                    <a:pt x="224123" y="44863"/>
                  </a:lnTo>
                  <a:lnTo>
                    <a:pt x="381000" y="44863"/>
                  </a:lnTo>
                  <a:lnTo>
                    <a:pt x="381000" y="0"/>
                  </a:lnTo>
                  <a:lnTo>
                    <a:pt x="0" y="0"/>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2" name="Google Shape;1042;p54"/>
            <p:cNvSpPr/>
            <p:nvPr/>
          </p:nvSpPr>
          <p:spPr>
            <a:xfrm>
              <a:off x="8694324" y="4528280"/>
              <a:ext cx="22288" cy="22336"/>
            </a:xfrm>
            <a:custGeom>
              <a:rect b="b" l="l" r="r" t="t"/>
              <a:pathLst>
                <a:path extrusionOk="0" h="22336" w="22288">
                  <a:moveTo>
                    <a:pt x="11145" y="0"/>
                  </a:moveTo>
                  <a:cubicBezTo>
                    <a:pt x="8287" y="0"/>
                    <a:pt x="5429" y="1048"/>
                    <a:pt x="3239" y="3238"/>
                  </a:cubicBezTo>
                  <a:cubicBezTo>
                    <a:pt x="1143" y="5334"/>
                    <a:pt x="0" y="8191"/>
                    <a:pt x="0" y="11144"/>
                  </a:cubicBezTo>
                  <a:cubicBezTo>
                    <a:pt x="0" y="14097"/>
                    <a:pt x="1143" y="16954"/>
                    <a:pt x="3239" y="19050"/>
                  </a:cubicBezTo>
                  <a:cubicBezTo>
                    <a:pt x="7620" y="23431"/>
                    <a:pt x="14669" y="23431"/>
                    <a:pt x="19050" y="19050"/>
                  </a:cubicBezTo>
                  <a:cubicBezTo>
                    <a:pt x="21146" y="16954"/>
                    <a:pt x="22289" y="14097"/>
                    <a:pt x="22289" y="11144"/>
                  </a:cubicBezTo>
                  <a:cubicBezTo>
                    <a:pt x="22289" y="8191"/>
                    <a:pt x="21146" y="5334"/>
                    <a:pt x="19050" y="3238"/>
                  </a:cubicBezTo>
                  <a:cubicBezTo>
                    <a:pt x="16859" y="1048"/>
                    <a:pt x="14002" y="0"/>
                    <a:pt x="11145" y="0"/>
                  </a:cubicBezTo>
                  <a:lnTo>
                    <a:pt x="1114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3" name="Google Shape;1043;p54"/>
            <p:cNvSpPr/>
            <p:nvPr/>
          </p:nvSpPr>
          <p:spPr>
            <a:xfrm>
              <a:off x="8839962" y="4517135"/>
              <a:ext cx="22288" cy="22336"/>
            </a:xfrm>
            <a:custGeom>
              <a:rect b="b" l="l" r="r" t="t"/>
              <a:pathLst>
                <a:path extrusionOk="0" h="22336" w="22288">
                  <a:moveTo>
                    <a:pt x="11144" y="0"/>
                  </a:moveTo>
                  <a:cubicBezTo>
                    <a:pt x="8287" y="0"/>
                    <a:pt x="5429" y="1048"/>
                    <a:pt x="3238" y="3238"/>
                  </a:cubicBezTo>
                  <a:cubicBezTo>
                    <a:pt x="1143" y="5334"/>
                    <a:pt x="0" y="8192"/>
                    <a:pt x="0" y="11144"/>
                  </a:cubicBezTo>
                  <a:cubicBezTo>
                    <a:pt x="0" y="14097"/>
                    <a:pt x="1143" y="16954"/>
                    <a:pt x="3238" y="19050"/>
                  </a:cubicBezTo>
                  <a:cubicBezTo>
                    <a:pt x="7620" y="23432"/>
                    <a:pt x="14668" y="23432"/>
                    <a:pt x="19050" y="19050"/>
                  </a:cubicBezTo>
                  <a:cubicBezTo>
                    <a:pt x="21145" y="16954"/>
                    <a:pt x="22288" y="14097"/>
                    <a:pt x="22288" y="11144"/>
                  </a:cubicBezTo>
                  <a:cubicBezTo>
                    <a:pt x="22288" y="8192"/>
                    <a:pt x="21145" y="5334"/>
                    <a:pt x="19050" y="3238"/>
                  </a:cubicBezTo>
                  <a:cubicBezTo>
                    <a:pt x="16859" y="1048"/>
                    <a:pt x="14001" y="0"/>
                    <a:pt x="11144" y="0"/>
                  </a:cubicBezTo>
                  <a:lnTo>
                    <a:pt x="111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4" name="Google Shape;1044;p54"/>
            <p:cNvSpPr/>
            <p:nvPr/>
          </p:nvSpPr>
          <p:spPr>
            <a:xfrm>
              <a:off x="8626982" y="4449889"/>
              <a:ext cx="381000" cy="224123"/>
            </a:xfrm>
            <a:custGeom>
              <a:rect b="b" l="l" r="r" t="t"/>
              <a:pathLst>
                <a:path extrusionOk="0" h="224123" w="381000">
                  <a:moveTo>
                    <a:pt x="0" y="0"/>
                  </a:moveTo>
                  <a:lnTo>
                    <a:pt x="0" y="224123"/>
                  </a:lnTo>
                  <a:lnTo>
                    <a:pt x="381000" y="224123"/>
                  </a:lnTo>
                  <a:lnTo>
                    <a:pt x="381000" y="0"/>
                  </a:lnTo>
                  <a:lnTo>
                    <a:pt x="0" y="0"/>
                  </a:lnTo>
                  <a:close/>
                  <a:moveTo>
                    <a:pt x="326327" y="169450"/>
                  </a:moveTo>
                  <a:cubicBezTo>
                    <a:pt x="319754" y="176022"/>
                    <a:pt x="311182" y="179261"/>
                    <a:pt x="302514" y="179261"/>
                  </a:cubicBezTo>
                  <a:cubicBezTo>
                    <a:pt x="293847" y="179261"/>
                    <a:pt x="285274" y="176022"/>
                    <a:pt x="278702" y="169450"/>
                  </a:cubicBezTo>
                  <a:cubicBezTo>
                    <a:pt x="268987" y="159734"/>
                    <a:pt x="266510" y="145637"/>
                    <a:pt x="271082" y="133541"/>
                  </a:cubicBezTo>
                  <a:lnTo>
                    <a:pt x="240792" y="107537"/>
                  </a:lnTo>
                  <a:cubicBezTo>
                    <a:pt x="235649" y="110490"/>
                    <a:pt x="229838" y="112014"/>
                    <a:pt x="224028" y="112014"/>
                  </a:cubicBezTo>
                  <a:cubicBezTo>
                    <a:pt x="219933" y="112014"/>
                    <a:pt x="215837" y="111252"/>
                    <a:pt x="211931" y="109728"/>
                  </a:cubicBezTo>
                  <a:lnTo>
                    <a:pt x="185928" y="140018"/>
                  </a:lnTo>
                  <a:cubicBezTo>
                    <a:pt x="188881" y="145066"/>
                    <a:pt x="190405" y="150781"/>
                    <a:pt x="190405" y="156782"/>
                  </a:cubicBezTo>
                  <a:cubicBezTo>
                    <a:pt x="190405" y="165735"/>
                    <a:pt x="186881" y="174212"/>
                    <a:pt x="180594" y="180594"/>
                  </a:cubicBezTo>
                  <a:cubicBezTo>
                    <a:pt x="174213" y="186976"/>
                    <a:pt x="165831" y="190405"/>
                    <a:pt x="156782" y="190405"/>
                  </a:cubicBezTo>
                  <a:cubicBezTo>
                    <a:pt x="147733" y="190405"/>
                    <a:pt x="139351" y="186880"/>
                    <a:pt x="132969" y="180594"/>
                  </a:cubicBezTo>
                  <a:cubicBezTo>
                    <a:pt x="123349" y="170974"/>
                    <a:pt x="120778" y="156782"/>
                    <a:pt x="125445" y="144685"/>
                  </a:cubicBezTo>
                  <a:lnTo>
                    <a:pt x="95155" y="118682"/>
                  </a:lnTo>
                  <a:cubicBezTo>
                    <a:pt x="90011" y="121634"/>
                    <a:pt x="84201" y="123158"/>
                    <a:pt x="78391" y="123158"/>
                  </a:cubicBezTo>
                  <a:cubicBezTo>
                    <a:pt x="69818" y="123158"/>
                    <a:pt x="61151" y="119920"/>
                    <a:pt x="54579" y="113347"/>
                  </a:cubicBezTo>
                  <a:cubicBezTo>
                    <a:pt x="41434" y="100203"/>
                    <a:pt x="41434" y="78867"/>
                    <a:pt x="54579" y="65818"/>
                  </a:cubicBezTo>
                  <a:cubicBezTo>
                    <a:pt x="67723" y="52673"/>
                    <a:pt x="89059" y="52673"/>
                    <a:pt x="102108" y="65818"/>
                  </a:cubicBezTo>
                  <a:cubicBezTo>
                    <a:pt x="111824" y="75533"/>
                    <a:pt x="114300" y="89630"/>
                    <a:pt x="109728" y="101727"/>
                  </a:cubicBezTo>
                  <a:lnTo>
                    <a:pt x="140018" y="127730"/>
                  </a:lnTo>
                  <a:cubicBezTo>
                    <a:pt x="145066" y="124778"/>
                    <a:pt x="150781" y="123254"/>
                    <a:pt x="156782" y="123254"/>
                  </a:cubicBezTo>
                  <a:cubicBezTo>
                    <a:pt x="160973" y="123254"/>
                    <a:pt x="165068" y="124016"/>
                    <a:pt x="168879" y="125539"/>
                  </a:cubicBezTo>
                  <a:lnTo>
                    <a:pt x="194882" y="95250"/>
                  </a:lnTo>
                  <a:cubicBezTo>
                    <a:pt x="187453" y="82391"/>
                    <a:pt x="189262" y="65722"/>
                    <a:pt x="200216" y="54674"/>
                  </a:cubicBezTo>
                  <a:cubicBezTo>
                    <a:pt x="213360" y="41529"/>
                    <a:pt x="234696" y="41529"/>
                    <a:pt x="247745" y="54674"/>
                  </a:cubicBezTo>
                  <a:cubicBezTo>
                    <a:pt x="257461" y="64389"/>
                    <a:pt x="259938" y="78486"/>
                    <a:pt x="255366" y="90583"/>
                  </a:cubicBezTo>
                  <a:lnTo>
                    <a:pt x="285655" y="116586"/>
                  </a:lnTo>
                  <a:cubicBezTo>
                    <a:pt x="298514" y="109157"/>
                    <a:pt x="315183" y="110966"/>
                    <a:pt x="326231" y="121920"/>
                  </a:cubicBezTo>
                  <a:cubicBezTo>
                    <a:pt x="339376" y="135064"/>
                    <a:pt x="339376" y="156401"/>
                    <a:pt x="326231" y="169450"/>
                  </a:cubicBezTo>
                  <a:lnTo>
                    <a:pt x="326231" y="16945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5" name="Google Shape;1045;p54"/>
            <p:cNvSpPr/>
            <p:nvPr/>
          </p:nvSpPr>
          <p:spPr>
            <a:xfrm>
              <a:off x="8772674" y="4595526"/>
              <a:ext cx="22329" cy="22383"/>
            </a:xfrm>
            <a:custGeom>
              <a:rect b="b" l="l" r="r" t="t"/>
              <a:pathLst>
                <a:path extrusionOk="0" h="22383" w="22329">
                  <a:moveTo>
                    <a:pt x="11185" y="0"/>
                  </a:moveTo>
                  <a:cubicBezTo>
                    <a:pt x="8232" y="0"/>
                    <a:pt x="5375" y="1143"/>
                    <a:pt x="3279" y="3238"/>
                  </a:cubicBezTo>
                  <a:cubicBezTo>
                    <a:pt x="2994" y="3524"/>
                    <a:pt x="2898" y="3620"/>
                    <a:pt x="2803" y="3715"/>
                  </a:cubicBezTo>
                  <a:lnTo>
                    <a:pt x="2803" y="3905"/>
                  </a:lnTo>
                  <a:cubicBezTo>
                    <a:pt x="-1102" y="8287"/>
                    <a:pt x="-912" y="14954"/>
                    <a:pt x="3279" y="19050"/>
                  </a:cubicBezTo>
                  <a:cubicBezTo>
                    <a:pt x="5375" y="21146"/>
                    <a:pt x="8232" y="22384"/>
                    <a:pt x="11185" y="22384"/>
                  </a:cubicBezTo>
                  <a:cubicBezTo>
                    <a:pt x="14138" y="22384"/>
                    <a:pt x="16995" y="21241"/>
                    <a:pt x="19091" y="19145"/>
                  </a:cubicBezTo>
                  <a:lnTo>
                    <a:pt x="19091" y="19145"/>
                  </a:lnTo>
                  <a:cubicBezTo>
                    <a:pt x="21186" y="17050"/>
                    <a:pt x="22329" y="14192"/>
                    <a:pt x="22329" y="11239"/>
                  </a:cubicBezTo>
                  <a:cubicBezTo>
                    <a:pt x="22329" y="8287"/>
                    <a:pt x="21186" y="5429"/>
                    <a:pt x="19091" y="3334"/>
                  </a:cubicBezTo>
                  <a:cubicBezTo>
                    <a:pt x="16995" y="1238"/>
                    <a:pt x="14138" y="0"/>
                    <a:pt x="11185" y="0"/>
                  </a:cubicBezTo>
                  <a:lnTo>
                    <a:pt x="1118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6" name="Google Shape;1046;p54"/>
            <p:cNvSpPr/>
            <p:nvPr/>
          </p:nvSpPr>
          <p:spPr>
            <a:xfrm>
              <a:off x="8918448" y="4584287"/>
              <a:ext cx="22288" cy="22336"/>
            </a:xfrm>
            <a:custGeom>
              <a:rect b="b" l="l" r="r" t="t"/>
              <a:pathLst>
                <a:path extrusionOk="0" h="22336" w="22288">
                  <a:moveTo>
                    <a:pt x="11144" y="0"/>
                  </a:moveTo>
                  <a:cubicBezTo>
                    <a:pt x="8287" y="0"/>
                    <a:pt x="5429" y="1048"/>
                    <a:pt x="3238" y="3238"/>
                  </a:cubicBezTo>
                  <a:cubicBezTo>
                    <a:pt x="1143" y="5334"/>
                    <a:pt x="0" y="8191"/>
                    <a:pt x="0" y="11144"/>
                  </a:cubicBezTo>
                  <a:cubicBezTo>
                    <a:pt x="0" y="14097"/>
                    <a:pt x="1143" y="16954"/>
                    <a:pt x="3238" y="19050"/>
                  </a:cubicBezTo>
                  <a:cubicBezTo>
                    <a:pt x="7620" y="23431"/>
                    <a:pt x="14668" y="23431"/>
                    <a:pt x="19050" y="19050"/>
                  </a:cubicBezTo>
                  <a:cubicBezTo>
                    <a:pt x="21145" y="16954"/>
                    <a:pt x="22288" y="14097"/>
                    <a:pt x="22288" y="11144"/>
                  </a:cubicBezTo>
                  <a:cubicBezTo>
                    <a:pt x="22288" y="8191"/>
                    <a:pt x="21145" y="5334"/>
                    <a:pt x="19050" y="3238"/>
                  </a:cubicBezTo>
                  <a:cubicBezTo>
                    <a:pt x="16859" y="1048"/>
                    <a:pt x="14001" y="0"/>
                    <a:pt x="11144" y="0"/>
                  </a:cubicBezTo>
                  <a:lnTo>
                    <a:pt x="111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47" name="Google Shape;1047;p54"/>
          <p:cNvGrpSpPr/>
          <p:nvPr/>
        </p:nvGrpSpPr>
        <p:grpSpPr>
          <a:xfrm>
            <a:off x="6405016" y="4040065"/>
            <a:ext cx="398640" cy="398639"/>
            <a:chOff x="7849838" y="4438650"/>
            <a:chExt cx="381000" cy="380999"/>
          </a:xfrm>
        </p:grpSpPr>
        <p:sp>
          <p:nvSpPr>
            <p:cNvPr id="1048" name="Google Shape;1048;p54"/>
            <p:cNvSpPr/>
            <p:nvPr/>
          </p:nvSpPr>
          <p:spPr>
            <a:xfrm>
              <a:off x="7849838" y="4438650"/>
              <a:ext cx="381000" cy="56006"/>
            </a:xfrm>
            <a:custGeom>
              <a:rect b="b" l="l" r="r" t="t"/>
              <a:pathLst>
                <a:path extrusionOk="0" h="56006" w="381000">
                  <a:moveTo>
                    <a:pt x="0" y="0"/>
                  </a:moveTo>
                  <a:lnTo>
                    <a:pt x="381000" y="0"/>
                  </a:lnTo>
                  <a:lnTo>
                    <a:pt x="381000" y="56007"/>
                  </a:lnTo>
                  <a:lnTo>
                    <a:pt x="0"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9" name="Google Shape;1049;p54"/>
            <p:cNvSpPr/>
            <p:nvPr/>
          </p:nvSpPr>
          <p:spPr>
            <a:xfrm>
              <a:off x="7872221" y="4517135"/>
              <a:ext cx="336137" cy="302514"/>
            </a:xfrm>
            <a:custGeom>
              <a:rect b="b" l="l" r="r" t="t"/>
              <a:pathLst>
                <a:path extrusionOk="0" h="302514" w="336137">
                  <a:moveTo>
                    <a:pt x="0" y="212884"/>
                  </a:moveTo>
                  <a:lnTo>
                    <a:pt x="156877" y="212884"/>
                  </a:lnTo>
                  <a:lnTo>
                    <a:pt x="156877" y="239173"/>
                  </a:lnTo>
                  <a:lnTo>
                    <a:pt x="62675" y="281083"/>
                  </a:lnTo>
                  <a:lnTo>
                    <a:pt x="71819" y="301562"/>
                  </a:lnTo>
                  <a:lnTo>
                    <a:pt x="156877" y="263747"/>
                  </a:lnTo>
                  <a:lnTo>
                    <a:pt x="156877" y="302514"/>
                  </a:lnTo>
                  <a:lnTo>
                    <a:pt x="179261" y="302514"/>
                  </a:lnTo>
                  <a:lnTo>
                    <a:pt x="179261" y="263747"/>
                  </a:lnTo>
                  <a:lnTo>
                    <a:pt x="264319" y="301562"/>
                  </a:lnTo>
                  <a:lnTo>
                    <a:pt x="273463" y="281083"/>
                  </a:lnTo>
                  <a:lnTo>
                    <a:pt x="179261" y="239173"/>
                  </a:lnTo>
                  <a:lnTo>
                    <a:pt x="179261" y="212884"/>
                  </a:lnTo>
                  <a:lnTo>
                    <a:pt x="336138" y="212884"/>
                  </a:lnTo>
                  <a:lnTo>
                    <a:pt x="336138" y="0"/>
                  </a:lnTo>
                  <a:lnTo>
                    <a:pt x="0" y="0"/>
                  </a:lnTo>
                  <a:lnTo>
                    <a:pt x="0" y="212884"/>
                  </a:lnTo>
                  <a:close/>
                  <a:moveTo>
                    <a:pt x="226029" y="38767"/>
                  </a:moveTo>
                  <a:lnTo>
                    <a:pt x="241840" y="22955"/>
                  </a:lnTo>
                  <a:lnTo>
                    <a:pt x="257652" y="38767"/>
                  </a:lnTo>
                  <a:lnTo>
                    <a:pt x="273463" y="22955"/>
                  </a:lnTo>
                  <a:lnTo>
                    <a:pt x="289274" y="38767"/>
                  </a:lnTo>
                  <a:lnTo>
                    <a:pt x="273463" y="54578"/>
                  </a:lnTo>
                  <a:lnTo>
                    <a:pt x="289274" y="70390"/>
                  </a:lnTo>
                  <a:lnTo>
                    <a:pt x="273463" y="86201"/>
                  </a:lnTo>
                  <a:lnTo>
                    <a:pt x="257652" y="70390"/>
                  </a:lnTo>
                  <a:lnTo>
                    <a:pt x="241840" y="86201"/>
                  </a:lnTo>
                  <a:lnTo>
                    <a:pt x="226029" y="70390"/>
                  </a:lnTo>
                  <a:lnTo>
                    <a:pt x="241840" y="54578"/>
                  </a:lnTo>
                  <a:lnTo>
                    <a:pt x="226029" y="38767"/>
                  </a:lnTo>
                  <a:close/>
                  <a:moveTo>
                    <a:pt x="44768" y="22384"/>
                  </a:moveTo>
                  <a:lnTo>
                    <a:pt x="67152" y="22384"/>
                  </a:lnTo>
                  <a:lnTo>
                    <a:pt x="67152" y="89630"/>
                  </a:lnTo>
                  <a:lnTo>
                    <a:pt x="89535" y="89630"/>
                  </a:lnTo>
                  <a:lnTo>
                    <a:pt x="89535" y="44768"/>
                  </a:lnTo>
                  <a:lnTo>
                    <a:pt x="111919" y="44768"/>
                  </a:lnTo>
                  <a:lnTo>
                    <a:pt x="111919" y="89630"/>
                  </a:lnTo>
                  <a:lnTo>
                    <a:pt x="134303" y="89630"/>
                  </a:lnTo>
                  <a:lnTo>
                    <a:pt x="134303" y="33623"/>
                  </a:lnTo>
                  <a:lnTo>
                    <a:pt x="156686" y="33623"/>
                  </a:lnTo>
                  <a:lnTo>
                    <a:pt x="156686" y="89630"/>
                  </a:lnTo>
                  <a:lnTo>
                    <a:pt x="179070" y="89630"/>
                  </a:lnTo>
                  <a:lnTo>
                    <a:pt x="179070" y="112014"/>
                  </a:lnTo>
                  <a:lnTo>
                    <a:pt x="44577" y="112014"/>
                  </a:lnTo>
                  <a:lnTo>
                    <a:pt x="44577" y="22384"/>
                  </a:lnTo>
                  <a:close/>
                  <a:moveTo>
                    <a:pt x="44768" y="156877"/>
                  </a:moveTo>
                  <a:lnTo>
                    <a:pt x="64580" y="156877"/>
                  </a:lnTo>
                  <a:lnTo>
                    <a:pt x="112014" y="133160"/>
                  </a:lnTo>
                  <a:lnTo>
                    <a:pt x="157353" y="155829"/>
                  </a:lnTo>
                  <a:lnTo>
                    <a:pt x="212884" y="133636"/>
                  </a:lnTo>
                  <a:lnTo>
                    <a:pt x="271082" y="156877"/>
                  </a:lnTo>
                  <a:lnTo>
                    <a:pt x="291370" y="156877"/>
                  </a:lnTo>
                  <a:lnTo>
                    <a:pt x="291370" y="179261"/>
                  </a:lnTo>
                  <a:lnTo>
                    <a:pt x="266795" y="179261"/>
                  </a:lnTo>
                  <a:lnTo>
                    <a:pt x="212884" y="157734"/>
                  </a:lnTo>
                  <a:lnTo>
                    <a:pt x="156306" y="180308"/>
                  </a:lnTo>
                  <a:lnTo>
                    <a:pt x="112014" y="158115"/>
                  </a:lnTo>
                  <a:lnTo>
                    <a:pt x="69818" y="179165"/>
                  </a:lnTo>
                  <a:lnTo>
                    <a:pt x="44768" y="179165"/>
                  </a:lnTo>
                  <a:lnTo>
                    <a:pt x="44768" y="15678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50" name="Google Shape;1050;p54"/>
          <p:cNvSpPr/>
          <p:nvPr/>
        </p:nvSpPr>
        <p:spPr>
          <a:xfrm>
            <a:off x="5592500" y="4040421"/>
            <a:ext cx="397746" cy="397746"/>
          </a:xfrm>
          <a:custGeom>
            <a:rect b="b" l="l" r="r" t="t"/>
            <a:pathLst>
              <a:path extrusionOk="0" h="380618" w="380618">
                <a:moveTo>
                  <a:pt x="44863" y="336137"/>
                </a:moveTo>
                <a:lnTo>
                  <a:pt x="44863" y="295370"/>
                </a:lnTo>
                <a:lnTo>
                  <a:pt x="89535" y="241840"/>
                </a:lnTo>
                <a:lnTo>
                  <a:pt x="134969" y="298704"/>
                </a:lnTo>
                <a:lnTo>
                  <a:pt x="193357" y="217646"/>
                </a:lnTo>
                <a:lnTo>
                  <a:pt x="232029" y="299371"/>
                </a:lnTo>
                <a:lnTo>
                  <a:pt x="290989" y="240411"/>
                </a:lnTo>
                <a:cubicBezTo>
                  <a:pt x="297847" y="244412"/>
                  <a:pt x="305657" y="246602"/>
                  <a:pt x="313753" y="246602"/>
                </a:cubicBezTo>
                <a:cubicBezTo>
                  <a:pt x="338519" y="246602"/>
                  <a:pt x="358616" y="226600"/>
                  <a:pt x="358616" y="201739"/>
                </a:cubicBezTo>
                <a:cubicBezTo>
                  <a:pt x="358616" y="176879"/>
                  <a:pt x="338614" y="156877"/>
                  <a:pt x="313753" y="156877"/>
                </a:cubicBezTo>
                <a:cubicBezTo>
                  <a:pt x="301752" y="156877"/>
                  <a:pt x="290512" y="161544"/>
                  <a:pt x="282035" y="170021"/>
                </a:cubicBezTo>
                <a:lnTo>
                  <a:pt x="282035" y="170021"/>
                </a:lnTo>
                <a:cubicBezTo>
                  <a:pt x="273558" y="178498"/>
                  <a:pt x="268891" y="189738"/>
                  <a:pt x="268891" y="201739"/>
                </a:cubicBezTo>
                <a:cubicBezTo>
                  <a:pt x="268891" y="209836"/>
                  <a:pt x="271081" y="217646"/>
                  <a:pt x="275082" y="224504"/>
                </a:cubicBezTo>
                <a:lnTo>
                  <a:pt x="238601" y="260985"/>
                </a:lnTo>
                <a:lnTo>
                  <a:pt x="208216" y="196882"/>
                </a:lnTo>
                <a:lnTo>
                  <a:pt x="281273" y="95536"/>
                </a:lnTo>
                <a:cubicBezTo>
                  <a:pt x="287750" y="99060"/>
                  <a:pt x="294989" y="100870"/>
                  <a:pt x="302514" y="100870"/>
                </a:cubicBezTo>
                <a:cubicBezTo>
                  <a:pt x="327279" y="100870"/>
                  <a:pt x="347377" y="80867"/>
                  <a:pt x="347377" y="56007"/>
                </a:cubicBezTo>
                <a:cubicBezTo>
                  <a:pt x="347377" y="31147"/>
                  <a:pt x="327374" y="11144"/>
                  <a:pt x="302514" y="11144"/>
                </a:cubicBezTo>
                <a:cubicBezTo>
                  <a:pt x="277654" y="11144"/>
                  <a:pt x="257651" y="31147"/>
                  <a:pt x="257651" y="56007"/>
                </a:cubicBezTo>
                <a:cubicBezTo>
                  <a:pt x="257651" y="64675"/>
                  <a:pt x="260127" y="72962"/>
                  <a:pt x="264700" y="80105"/>
                </a:cubicBezTo>
                <a:lnTo>
                  <a:pt x="197263" y="173736"/>
                </a:lnTo>
                <a:lnTo>
                  <a:pt x="140398" y="53816"/>
                </a:lnTo>
                <a:lnTo>
                  <a:pt x="44767" y="81915"/>
                </a:lnTo>
                <a:lnTo>
                  <a:pt x="44767" y="0"/>
                </a:lnTo>
                <a:lnTo>
                  <a:pt x="22384" y="0"/>
                </a:lnTo>
                <a:lnTo>
                  <a:pt x="22384" y="22384"/>
                </a:lnTo>
                <a:lnTo>
                  <a:pt x="0" y="22384"/>
                </a:lnTo>
                <a:lnTo>
                  <a:pt x="0" y="44768"/>
                </a:lnTo>
                <a:lnTo>
                  <a:pt x="22384" y="44768"/>
                </a:lnTo>
                <a:lnTo>
                  <a:pt x="22384" y="67151"/>
                </a:lnTo>
                <a:lnTo>
                  <a:pt x="0" y="67151"/>
                </a:lnTo>
                <a:lnTo>
                  <a:pt x="0" y="89535"/>
                </a:lnTo>
                <a:lnTo>
                  <a:pt x="22384" y="89535"/>
                </a:lnTo>
                <a:lnTo>
                  <a:pt x="22384" y="111919"/>
                </a:lnTo>
                <a:lnTo>
                  <a:pt x="0" y="111919"/>
                </a:lnTo>
                <a:lnTo>
                  <a:pt x="0" y="134303"/>
                </a:lnTo>
                <a:lnTo>
                  <a:pt x="22384" y="134303"/>
                </a:lnTo>
                <a:lnTo>
                  <a:pt x="22384" y="156686"/>
                </a:lnTo>
                <a:lnTo>
                  <a:pt x="0" y="156686"/>
                </a:lnTo>
                <a:lnTo>
                  <a:pt x="0" y="179070"/>
                </a:lnTo>
                <a:lnTo>
                  <a:pt x="22384" y="179070"/>
                </a:lnTo>
                <a:lnTo>
                  <a:pt x="22384" y="201454"/>
                </a:lnTo>
                <a:lnTo>
                  <a:pt x="0" y="201454"/>
                </a:lnTo>
                <a:lnTo>
                  <a:pt x="0" y="223838"/>
                </a:lnTo>
                <a:lnTo>
                  <a:pt x="22384" y="223838"/>
                </a:lnTo>
                <a:lnTo>
                  <a:pt x="22384" y="246221"/>
                </a:lnTo>
                <a:lnTo>
                  <a:pt x="0" y="246221"/>
                </a:lnTo>
                <a:lnTo>
                  <a:pt x="0" y="268605"/>
                </a:lnTo>
                <a:lnTo>
                  <a:pt x="22384" y="268605"/>
                </a:lnTo>
                <a:lnTo>
                  <a:pt x="22384" y="290989"/>
                </a:lnTo>
                <a:lnTo>
                  <a:pt x="0" y="290989"/>
                </a:lnTo>
                <a:lnTo>
                  <a:pt x="0" y="313372"/>
                </a:lnTo>
                <a:lnTo>
                  <a:pt x="22384" y="313372"/>
                </a:lnTo>
                <a:lnTo>
                  <a:pt x="22384" y="358235"/>
                </a:lnTo>
                <a:lnTo>
                  <a:pt x="67246" y="358235"/>
                </a:lnTo>
                <a:lnTo>
                  <a:pt x="67246" y="380619"/>
                </a:lnTo>
                <a:lnTo>
                  <a:pt x="89630" y="380619"/>
                </a:lnTo>
                <a:lnTo>
                  <a:pt x="89630" y="358235"/>
                </a:lnTo>
                <a:lnTo>
                  <a:pt x="112014" y="358235"/>
                </a:lnTo>
                <a:lnTo>
                  <a:pt x="112014" y="380619"/>
                </a:lnTo>
                <a:lnTo>
                  <a:pt x="134398" y="380619"/>
                </a:lnTo>
                <a:lnTo>
                  <a:pt x="134398" y="358235"/>
                </a:lnTo>
                <a:lnTo>
                  <a:pt x="156781" y="358235"/>
                </a:lnTo>
                <a:lnTo>
                  <a:pt x="156781" y="380619"/>
                </a:lnTo>
                <a:lnTo>
                  <a:pt x="179165" y="380619"/>
                </a:lnTo>
                <a:lnTo>
                  <a:pt x="179165" y="358235"/>
                </a:lnTo>
                <a:lnTo>
                  <a:pt x="201549" y="358235"/>
                </a:lnTo>
                <a:lnTo>
                  <a:pt x="201549" y="380619"/>
                </a:lnTo>
                <a:lnTo>
                  <a:pt x="223933" y="380619"/>
                </a:lnTo>
                <a:lnTo>
                  <a:pt x="223933" y="358235"/>
                </a:lnTo>
                <a:lnTo>
                  <a:pt x="246317" y="358235"/>
                </a:lnTo>
                <a:lnTo>
                  <a:pt x="246317" y="380619"/>
                </a:lnTo>
                <a:lnTo>
                  <a:pt x="268700" y="380619"/>
                </a:lnTo>
                <a:lnTo>
                  <a:pt x="268700" y="358235"/>
                </a:lnTo>
                <a:lnTo>
                  <a:pt x="291084" y="358235"/>
                </a:lnTo>
                <a:lnTo>
                  <a:pt x="291084" y="380619"/>
                </a:lnTo>
                <a:lnTo>
                  <a:pt x="313468" y="380619"/>
                </a:lnTo>
                <a:lnTo>
                  <a:pt x="313468" y="358235"/>
                </a:lnTo>
                <a:lnTo>
                  <a:pt x="335851" y="358235"/>
                </a:lnTo>
                <a:lnTo>
                  <a:pt x="335851" y="380619"/>
                </a:lnTo>
                <a:lnTo>
                  <a:pt x="358235" y="380619"/>
                </a:lnTo>
                <a:lnTo>
                  <a:pt x="358235" y="358235"/>
                </a:lnTo>
                <a:lnTo>
                  <a:pt x="380619" y="358235"/>
                </a:lnTo>
                <a:lnTo>
                  <a:pt x="380619" y="335852"/>
                </a:lnTo>
                <a:lnTo>
                  <a:pt x="44482" y="335852"/>
                </a:lnTo>
                <a:close/>
                <a:moveTo>
                  <a:pt x="44863" y="105251"/>
                </a:moveTo>
                <a:lnTo>
                  <a:pt x="128492" y="80677"/>
                </a:lnTo>
                <a:lnTo>
                  <a:pt x="182404" y="194501"/>
                </a:lnTo>
                <a:lnTo>
                  <a:pt x="134017" y="261652"/>
                </a:lnTo>
                <a:lnTo>
                  <a:pt x="89821" y="206407"/>
                </a:lnTo>
                <a:lnTo>
                  <a:pt x="44863" y="260413"/>
                </a:lnTo>
                <a:lnTo>
                  <a:pt x="44863" y="10525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51" name="Google Shape;1051;p54"/>
          <p:cNvGrpSpPr/>
          <p:nvPr/>
        </p:nvGrpSpPr>
        <p:grpSpPr>
          <a:xfrm>
            <a:off x="4778762" y="4040363"/>
            <a:ext cx="398839" cy="398042"/>
            <a:chOff x="6295548" y="4438935"/>
            <a:chExt cx="381190" cy="380428"/>
          </a:xfrm>
        </p:grpSpPr>
        <p:sp>
          <p:nvSpPr>
            <p:cNvPr id="1052" name="Google Shape;1052;p54"/>
            <p:cNvSpPr/>
            <p:nvPr/>
          </p:nvSpPr>
          <p:spPr>
            <a:xfrm>
              <a:off x="6441185" y="4730876"/>
              <a:ext cx="89725" cy="88487"/>
            </a:xfrm>
            <a:custGeom>
              <a:rect b="b" l="l" r="r" t="t"/>
              <a:pathLst>
                <a:path extrusionOk="0" h="88487" w="89725">
                  <a:moveTo>
                    <a:pt x="0" y="0"/>
                  </a:moveTo>
                  <a:lnTo>
                    <a:pt x="0" y="88487"/>
                  </a:lnTo>
                  <a:lnTo>
                    <a:pt x="44863" y="60484"/>
                  </a:lnTo>
                  <a:lnTo>
                    <a:pt x="89726" y="88487"/>
                  </a:lnTo>
                  <a:lnTo>
                    <a:pt x="89726" y="0"/>
                  </a:lnTo>
                  <a:cubicBezTo>
                    <a:pt x="76676" y="8668"/>
                    <a:pt x="61246" y="13430"/>
                    <a:pt x="44863" y="13430"/>
                  </a:cubicBezTo>
                  <a:cubicBezTo>
                    <a:pt x="28480" y="13430"/>
                    <a:pt x="13145" y="8668"/>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3" name="Google Shape;1053;p54"/>
            <p:cNvSpPr/>
            <p:nvPr/>
          </p:nvSpPr>
          <p:spPr>
            <a:xfrm>
              <a:off x="6295548" y="4438935"/>
              <a:ext cx="381190" cy="235362"/>
            </a:xfrm>
            <a:custGeom>
              <a:rect b="b" l="l" r="r" t="t"/>
              <a:pathLst>
                <a:path extrusionOk="0" h="235362" w="381190">
                  <a:moveTo>
                    <a:pt x="0" y="0"/>
                  </a:moveTo>
                  <a:lnTo>
                    <a:pt x="0" y="235363"/>
                  </a:lnTo>
                  <a:lnTo>
                    <a:pt x="112871" y="235363"/>
                  </a:lnTo>
                  <a:cubicBezTo>
                    <a:pt x="112395" y="231648"/>
                    <a:pt x="112109" y="227933"/>
                    <a:pt x="112109" y="224123"/>
                  </a:cubicBezTo>
                  <a:cubicBezTo>
                    <a:pt x="112109" y="180880"/>
                    <a:pt x="147256" y="145637"/>
                    <a:pt x="190595" y="145637"/>
                  </a:cubicBezTo>
                  <a:cubicBezTo>
                    <a:pt x="233934" y="145637"/>
                    <a:pt x="269081" y="180785"/>
                    <a:pt x="269081" y="224123"/>
                  </a:cubicBezTo>
                  <a:cubicBezTo>
                    <a:pt x="269081" y="227933"/>
                    <a:pt x="268796" y="231648"/>
                    <a:pt x="268319" y="235363"/>
                  </a:cubicBezTo>
                  <a:lnTo>
                    <a:pt x="381190" y="235363"/>
                  </a:lnTo>
                  <a:lnTo>
                    <a:pt x="381190" y="0"/>
                  </a:lnTo>
                  <a:lnTo>
                    <a:pt x="190" y="0"/>
                  </a:lnTo>
                  <a:close/>
                  <a:moveTo>
                    <a:pt x="44863" y="44863"/>
                  </a:moveTo>
                  <a:lnTo>
                    <a:pt x="168116" y="44863"/>
                  </a:lnTo>
                  <a:lnTo>
                    <a:pt x="168116" y="67246"/>
                  </a:lnTo>
                  <a:lnTo>
                    <a:pt x="44863" y="67246"/>
                  </a:lnTo>
                  <a:lnTo>
                    <a:pt x="44863" y="44863"/>
                  </a:lnTo>
                  <a:close/>
                  <a:moveTo>
                    <a:pt x="112109" y="156877"/>
                  </a:moveTo>
                  <a:lnTo>
                    <a:pt x="44863" y="156877"/>
                  </a:lnTo>
                  <a:lnTo>
                    <a:pt x="44863" y="134493"/>
                  </a:lnTo>
                  <a:lnTo>
                    <a:pt x="112109" y="134493"/>
                  </a:lnTo>
                  <a:lnTo>
                    <a:pt x="112109" y="156877"/>
                  </a:lnTo>
                  <a:close/>
                  <a:moveTo>
                    <a:pt x="336232" y="156877"/>
                  </a:moveTo>
                  <a:lnTo>
                    <a:pt x="268986" y="156877"/>
                  </a:lnTo>
                  <a:lnTo>
                    <a:pt x="268986" y="134493"/>
                  </a:lnTo>
                  <a:lnTo>
                    <a:pt x="336232" y="134493"/>
                  </a:lnTo>
                  <a:lnTo>
                    <a:pt x="336232" y="156877"/>
                  </a:lnTo>
                  <a:close/>
                  <a:moveTo>
                    <a:pt x="336232" y="112014"/>
                  </a:moveTo>
                  <a:lnTo>
                    <a:pt x="44863" y="112014"/>
                  </a:lnTo>
                  <a:lnTo>
                    <a:pt x="44863" y="89630"/>
                  </a:lnTo>
                  <a:lnTo>
                    <a:pt x="336232" y="89630"/>
                  </a:lnTo>
                  <a:lnTo>
                    <a:pt x="336232" y="112014"/>
                  </a:lnTo>
                  <a:close/>
                  <a:moveTo>
                    <a:pt x="336232" y="67151"/>
                  </a:moveTo>
                  <a:lnTo>
                    <a:pt x="201739" y="67151"/>
                  </a:lnTo>
                  <a:lnTo>
                    <a:pt x="201739" y="44768"/>
                  </a:lnTo>
                  <a:lnTo>
                    <a:pt x="336232" y="44768"/>
                  </a:lnTo>
                  <a:lnTo>
                    <a:pt x="336232" y="6715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4" name="Google Shape;1054;p54"/>
            <p:cNvSpPr/>
            <p:nvPr/>
          </p:nvSpPr>
          <p:spPr>
            <a:xfrm>
              <a:off x="6427184" y="4604194"/>
              <a:ext cx="117729" cy="117728"/>
            </a:xfrm>
            <a:custGeom>
              <a:rect b="b" l="l" r="r" t="t"/>
              <a:pathLst>
                <a:path extrusionOk="0" h="117728" w="117729">
                  <a:moveTo>
                    <a:pt x="58865" y="0"/>
                  </a:moveTo>
                  <a:cubicBezTo>
                    <a:pt x="26384" y="0"/>
                    <a:pt x="0" y="26384"/>
                    <a:pt x="0" y="58864"/>
                  </a:cubicBezTo>
                  <a:cubicBezTo>
                    <a:pt x="0" y="91345"/>
                    <a:pt x="25527" y="117729"/>
                    <a:pt x="58865" y="117729"/>
                  </a:cubicBezTo>
                  <a:cubicBezTo>
                    <a:pt x="92202" y="117729"/>
                    <a:pt x="117729" y="90678"/>
                    <a:pt x="117729" y="58864"/>
                  </a:cubicBezTo>
                  <a:cubicBezTo>
                    <a:pt x="117729" y="27051"/>
                    <a:pt x="91345" y="0"/>
                    <a:pt x="58865" y="0"/>
                  </a:cubicBezTo>
                  <a:lnTo>
                    <a:pt x="58865" y="0"/>
                  </a:lnTo>
                  <a:close/>
                  <a:moveTo>
                    <a:pt x="70104" y="70009"/>
                  </a:moveTo>
                  <a:lnTo>
                    <a:pt x="47720" y="70009"/>
                  </a:lnTo>
                  <a:lnTo>
                    <a:pt x="47720" y="47625"/>
                  </a:lnTo>
                  <a:lnTo>
                    <a:pt x="70104" y="47625"/>
                  </a:lnTo>
                  <a:lnTo>
                    <a:pt x="70104" y="700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55" name="Google Shape;1055;p54"/>
          <p:cNvGrpSpPr/>
          <p:nvPr/>
        </p:nvGrpSpPr>
        <p:grpSpPr>
          <a:xfrm>
            <a:off x="3985269" y="4040065"/>
            <a:ext cx="358378" cy="398639"/>
            <a:chOff x="5537168" y="4438650"/>
            <a:chExt cx="342519" cy="380999"/>
          </a:xfrm>
        </p:grpSpPr>
        <p:sp>
          <p:nvSpPr>
            <p:cNvPr id="1056" name="Google Shape;1056;p54"/>
            <p:cNvSpPr/>
            <p:nvPr/>
          </p:nvSpPr>
          <p:spPr>
            <a:xfrm>
              <a:off x="5630132" y="4696015"/>
              <a:ext cx="156876" cy="67532"/>
            </a:xfrm>
            <a:custGeom>
              <a:rect b="b" l="l" r="r" t="t"/>
              <a:pathLst>
                <a:path extrusionOk="0" h="67532" w="156876">
                  <a:moveTo>
                    <a:pt x="125254" y="0"/>
                  </a:moveTo>
                  <a:cubicBezTo>
                    <a:pt x="95917" y="15431"/>
                    <a:pt x="60865" y="15431"/>
                    <a:pt x="31528" y="0"/>
                  </a:cubicBezTo>
                  <a:lnTo>
                    <a:pt x="22384" y="45149"/>
                  </a:lnTo>
                  <a:lnTo>
                    <a:pt x="0" y="45149"/>
                  </a:lnTo>
                  <a:lnTo>
                    <a:pt x="0" y="67532"/>
                  </a:lnTo>
                  <a:lnTo>
                    <a:pt x="156877" y="67532"/>
                  </a:lnTo>
                  <a:lnTo>
                    <a:pt x="156877" y="45149"/>
                  </a:lnTo>
                  <a:lnTo>
                    <a:pt x="134493" y="45149"/>
                  </a:lnTo>
                  <a:lnTo>
                    <a:pt x="12534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7" name="Google Shape;1057;p54"/>
            <p:cNvSpPr/>
            <p:nvPr/>
          </p:nvSpPr>
          <p:spPr>
            <a:xfrm>
              <a:off x="5596413" y="4786026"/>
              <a:ext cx="224123" cy="33623"/>
            </a:xfrm>
            <a:custGeom>
              <a:rect b="b" l="l" r="r" t="t"/>
              <a:pathLst>
                <a:path extrusionOk="0" h="33623" w="224123">
                  <a:moveTo>
                    <a:pt x="11240" y="0"/>
                  </a:moveTo>
                  <a:lnTo>
                    <a:pt x="0" y="33623"/>
                  </a:lnTo>
                  <a:lnTo>
                    <a:pt x="224123" y="33623"/>
                  </a:lnTo>
                  <a:lnTo>
                    <a:pt x="212884" y="0"/>
                  </a:lnTo>
                  <a:lnTo>
                    <a:pt x="111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8" name="Google Shape;1058;p54"/>
            <p:cNvSpPr/>
            <p:nvPr/>
          </p:nvSpPr>
          <p:spPr>
            <a:xfrm>
              <a:off x="5686139" y="4550759"/>
              <a:ext cx="44767" cy="44767"/>
            </a:xfrm>
            <a:custGeom>
              <a:rect b="b" l="l" r="r" t="t"/>
              <a:pathLst>
                <a:path extrusionOk="0" h="44767" w="44767">
                  <a:moveTo>
                    <a:pt x="44768" y="22384"/>
                  </a:moveTo>
                  <a:cubicBezTo>
                    <a:pt x="44768" y="34766"/>
                    <a:pt x="34766" y="44768"/>
                    <a:pt x="22384" y="44768"/>
                  </a:cubicBezTo>
                  <a:cubicBezTo>
                    <a:pt x="10001" y="44768"/>
                    <a:pt x="0" y="34766"/>
                    <a:pt x="0" y="22384"/>
                  </a:cubicBezTo>
                  <a:cubicBezTo>
                    <a:pt x="0" y="10001"/>
                    <a:pt x="10001" y="0"/>
                    <a:pt x="22384" y="0"/>
                  </a:cubicBezTo>
                  <a:cubicBezTo>
                    <a:pt x="34766" y="0"/>
                    <a:pt x="44768" y="10001"/>
                    <a:pt x="44768" y="22384"/>
                  </a:cubicBezTo>
                  <a:lnTo>
                    <a:pt x="44768"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9" name="Google Shape;1059;p54"/>
            <p:cNvSpPr/>
            <p:nvPr/>
          </p:nvSpPr>
          <p:spPr>
            <a:xfrm>
              <a:off x="5607653" y="4505801"/>
              <a:ext cx="201739" cy="179355"/>
            </a:xfrm>
            <a:custGeom>
              <a:rect b="b" l="l" r="r" t="t"/>
              <a:pathLst>
                <a:path extrusionOk="0" h="179355" w="201739">
                  <a:moveTo>
                    <a:pt x="100870" y="179356"/>
                  </a:moveTo>
                  <a:cubicBezTo>
                    <a:pt x="156496" y="179356"/>
                    <a:pt x="201739" y="134303"/>
                    <a:pt x="201739" y="78486"/>
                  </a:cubicBezTo>
                  <a:lnTo>
                    <a:pt x="201739" y="0"/>
                  </a:lnTo>
                  <a:lnTo>
                    <a:pt x="0" y="0"/>
                  </a:lnTo>
                  <a:lnTo>
                    <a:pt x="0" y="78486"/>
                  </a:lnTo>
                  <a:cubicBezTo>
                    <a:pt x="0" y="134303"/>
                    <a:pt x="45244" y="179356"/>
                    <a:pt x="100870" y="179356"/>
                  </a:cubicBezTo>
                  <a:lnTo>
                    <a:pt x="100870" y="179356"/>
                  </a:lnTo>
                  <a:close/>
                  <a:moveTo>
                    <a:pt x="100870" y="22479"/>
                  </a:moveTo>
                  <a:cubicBezTo>
                    <a:pt x="125539" y="22479"/>
                    <a:pt x="145732" y="42577"/>
                    <a:pt x="145732" y="67342"/>
                  </a:cubicBezTo>
                  <a:cubicBezTo>
                    <a:pt x="145732" y="92107"/>
                    <a:pt x="125635" y="112204"/>
                    <a:pt x="100870" y="112204"/>
                  </a:cubicBezTo>
                  <a:cubicBezTo>
                    <a:pt x="76105" y="112204"/>
                    <a:pt x="56007" y="92107"/>
                    <a:pt x="56007" y="67342"/>
                  </a:cubicBezTo>
                  <a:cubicBezTo>
                    <a:pt x="56007" y="42577"/>
                    <a:pt x="76105" y="22479"/>
                    <a:pt x="100870" y="22479"/>
                  </a:cubicBezTo>
                  <a:lnTo>
                    <a:pt x="100870" y="224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0" name="Google Shape;1060;p54"/>
            <p:cNvSpPr/>
            <p:nvPr/>
          </p:nvSpPr>
          <p:spPr>
            <a:xfrm>
              <a:off x="5607558" y="4438650"/>
              <a:ext cx="201739" cy="44862"/>
            </a:xfrm>
            <a:custGeom>
              <a:rect b="b" l="l" r="r" t="t"/>
              <a:pathLst>
                <a:path extrusionOk="0" h="44862" w="201739">
                  <a:moveTo>
                    <a:pt x="201739" y="0"/>
                  </a:moveTo>
                  <a:lnTo>
                    <a:pt x="0" y="0"/>
                  </a:lnTo>
                  <a:lnTo>
                    <a:pt x="0" y="44863"/>
                  </a:lnTo>
                  <a:lnTo>
                    <a:pt x="201739" y="44863"/>
                  </a:lnTo>
                  <a:lnTo>
                    <a:pt x="201739" y="0"/>
                  </a:lnTo>
                  <a:lnTo>
                    <a:pt x="20173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1" name="Google Shape;1061;p54"/>
            <p:cNvSpPr/>
            <p:nvPr/>
          </p:nvSpPr>
          <p:spPr>
            <a:xfrm>
              <a:off x="5831681" y="4461033"/>
              <a:ext cx="48006" cy="118967"/>
            </a:xfrm>
            <a:custGeom>
              <a:rect b="b" l="l" r="r" t="t"/>
              <a:pathLst>
                <a:path extrusionOk="0" h="118967" w="48006">
                  <a:moveTo>
                    <a:pt x="95" y="0"/>
                  </a:moveTo>
                  <a:lnTo>
                    <a:pt x="95" y="22384"/>
                  </a:lnTo>
                  <a:lnTo>
                    <a:pt x="19336" y="22384"/>
                  </a:lnTo>
                  <a:lnTo>
                    <a:pt x="1619" y="93154"/>
                  </a:lnTo>
                  <a:lnTo>
                    <a:pt x="0" y="93916"/>
                  </a:lnTo>
                  <a:lnTo>
                    <a:pt x="0" y="118967"/>
                  </a:lnTo>
                  <a:lnTo>
                    <a:pt x="20860" y="108585"/>
                  </a:lnTo>
                  <a:lnTo>
                    <a:pt x="4800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2" name="Google Shape;1062;p54"/>
            <p:cNvSpPr/>
            <p:nvPr/>
          </p:nvSpPr>
          <p:spPr>
            <a:xfrm>
              <a:off x="5537168" y="4461033"/>
              <a:ext cx="48101" cy="118967"/>
            </a:xfrm>
            <a:custGeom>
              <a:rect b="b" l="l" r="r" t="t"/>
              <a:pathLst>
                <a:path extrusionOk="0" h="118967" w="48101">
                  <a:moveTo>
                    <a:pt x="27242" y="108585"/>
                  </a:moveTo>
                  <a:lnTo>
                    <a:pt x="48101" y="118967"/>
                  </a:lnTo>
                  <a:lnTo>
                    <a:pt x="48101" y="93916"/>
                  </a:lnTo>
                  <a:lnTo>
                    <a:pt x="46482" y="93154"/>
                  </a:lnTo>
                  <a:lnTo>
                    <a:pt x="28766" y="22384"/>
                  </a:lnTo>
                  <a:lnTo>
                    <a:pt x="48006" y="22384"/>
                  </a:lnTo>
                  <a:lnTo>
                    <a:pt x="48006" y="0"/>
                  </a:lnTo>
                  <a:lnTo>
                    <a:pt x="0" y="0"/>
                  </a:lnTo>
                  <a:lnTo>
                    <a:pt x="27146" y="10858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63" name="Google Shape;1063;p54"/>
          <p:cNvGrpSpPr/>
          <p:nvPr/>
        </p:nvGrpSpPr>
        <p:grpSpPr>
          <a:xfrm>
            <a:off x="3156895" y="4040065"/>
            <a:ext cx="389970" cy="398639"/>
            <a:chOff x="4745450" y="4438650"/>
            <a:chExt cx="372713" cy="380999"/>
          </a:xfrm>
        </p:grpSpPr>
        <p:sp>
          <p:nvSpPr>
            <p:cNvPr id="1064" name="Google Shape;1064;p54"/>
            <p:cNvSpPr/>
            <p:nvPr/>
          </p:nvSpPr>
          <p:spPr>
            <a:xfrm>
              <a:off x="5009292" y="4505801"/>
              <a:ext cx="89725" cy="89725"/>
            </a:xfrm>
            <a:custGeom>
              <a:rect b="b" l="l" r="r" t="t"/>
              <a:pathLst>
                <a:path extrusionOk="0" h="89725" w="89725">
                  <a:moveTo>
                    <a:pt x="89725" y="44863"/>
                  </a:moveTo>
                  <a:cubicBezTo>
                    <a:pt x="89725" y="69628"/>
                    <a:pt x="69628" y="89726"/>
                    <a:pt x="44863" y="89726"/>
                  </a:cubicBezTo>
                  <a:cubicBezTo>
                    <a:pt x="20098" y="89726"/>
                    <a:pt x="0" y="69628"/>
                    <a:pt x="0" y="44863"/>
                  </a:cubicBezTo>
                  <a:cubicBezTo>
                    <a:pt x="0" y="20098"/>
                    <a:pt x="20098" y="0"/>
                    <a:pt x="44863" y="0"/>
                  </a:cubicBezTo>
                  <a:cubicBezTo>
                    <a:pt x="69628" y="0"/>
                    <a:pt x="89725" y="20098"/>
                    <a:pt x="89725" y="44863"/>
                  </a:cubicBezTo>
                  <a:lnTo>
                    <a:pt x="8972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5" name="Google Shape;1065;p54"/>
            <p:cNvSpPr/>
            <p:nvPr/>
          </p:nvSpPr>
          <p:spPr>
            <a:xfrm>
              <a:off x="4745450" y="4681727"/>
              <a:ext cx="258889" cy="137922"/>
            </a:xfrm>
            <a:custGeom>
              <a:rect b="b" l="l" r="r" t="t"/>
              <a:pathLst>
                <a:path extrusionOk="0" h="137922" w="258889">
                  <a:moveTo>
                    <a:pt x="163068" y="15431"/>
                  </a:moveTo>
                  <a:cubicBezTo>
                    <a:pt x="143256" y="15431"/>
                    <a:pt x="140208" y="3429"/>
                    <a:pt x="129445" y="3429"/>
                  </a:cubicBezTo>
                  <a:cubicBezTo>
                    <a:pt x="118682" y="3429"/>
                    <a:pt x="115633" y="15431"/>
                    <a:pt x="95821" y="15431"/>
                  </a:cubicBezTo>
                  <a:cubicBezTo>
                    <a:pt x="82582" y="15431"/>
                    <a:pt x="76390" y="10478"/>
                    <a:pt x="62579" y="191"/>
                  </a:cubicBezTo>
                  <a:lnTo>
                    <a:pt x="0" y="137922"/>
                  </a:lnTo>
                  <a:lnTo>
                    <a:pt x="258890" y="137922"/>
                  </a:lnTo>
                  <a:lnTo>
                    <a:pt x="196215" y="0"/>
                  </a:lnTo>
                  <a:cubicBezTo>
                    <a:pt x="184213" y="9239"/>
                    <a:pt x="177355" y="15431"/>
                    <a:pt x="163068" y="15431"/>
                  </a:cubicBezTo>
                  <a:lnTo>
                    <a:pt x="163068" y="1543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6" name="Google Shape;1066;p54"/>
            <p:cNvSpPr/>
            <p:nvPr/>
          </p:nvSpPr>
          <p:spPr>
            <a:xfrm>
              <a:off x="4817649" y="4438650"/>
              <a:ext cx="158115" cy="236029"/>
            </a:xfrm>
            <a:custGeom>
              <a:rect b="b" l="l" r="r" t="t"/>
              <a:pathLst>
                <a:path extrusionOk="0" h="236029" w="158115">
                  <a:moveTo>
                    <a:pt x="23622" y="236029"/>
                  </a:moveTo>
                  <a:cubicBezTo>
                    <a:pt x="34481" y="236029"/>
                    <a:pt x="37338" y="224123"/>
                    <a:pt x="57245" y="224123"/>
                  </a:cubicBezTo>
                  <a:cubicBezTo>
                    <a:pt x="77153" y="224123"/>
                    <a:pt x="80010" y="236029"/>
                    <a:pt x="90868" y="236029"/>
                  </a:cubicBezTo>
                  <a:cubicBezTo>
                    <a:pt x="95917" y="236029"/>
                    <a:pt x="97346" y="235553"/>
                    <a:pt x="114395" y="222123"/>
                  </a:cubicBezTo>
                  <a:lnTo>
                    <a:pt x="68390" y="123254"/>
                  </a:lnTo>
                  <a:lnTo>
                    <a:pt x="68390" y="89630"/>
                  </a:lnTo>
                  <a:lnTo>
                    <a:pt x="158115" y="89630"/>
                  </a:lnTo>
                  <a:lnTo>
                    <a:pt x="158115" y="0"/>
                  </a:lnTo>
                  <a:lnTo>
                    <a:pt x="46101" y="0"/>
                  </a:lnTo>
                  <a:lnTo>
                    <a:pt x="46101" y="123254"/>
                  </a:lnTo>
                  <a:lnTo>
                    <a:pt x="0" y="222409"/>
                  </a:lnTo>
                  <a:lnTo>
                    <a:pt x="10858" y="230410"/>
                  </a:lnTo>
                  <a:cubicBezTo>
                    <a:pt x="16193" y="234029"/>
                    <a:pt x="17717" y="236029"/>
                    <a:pt x="23717" y="236029"/>
                  </a:cubicBezTo>
                  <a:lnTo>
                    <a:pt x="23717" y="2360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7" name="Google Shape;1067;p54"/>
            <p:cNvSpPr/>
            <p:nvPr/>
          </p:nvSpPr>
          <p:spPr>
            <a:xfrm>
              <a:off x="4950904" y="4584001"/>
              <a:ext cx="104489" cy="134874"/>
            </a:xfrm>
            <a:custGeom>
              <a:rect b="b" l="l" r="r" t="t"/>
              <a:pathLst>
                <a:path extrusionOk="0" h="134874" w="104489">
                  <a:moveTo>
                    <a:pt x="29432" y="128683"/>
                  </a:moveTo>
                  <a:cubicBezTo>
                    <a:pt x="39910" y="120872"/>
                    <a:pt x="54769" y="119824"/>
                    <a:pt x="68485" y="131540"/>
                  </a:cubicBezTo>
                  <a:cubicBezTo>
                    <a:pt x="71628" y="134207"/>
                    <a:pt x="72485" y="134874"/>
                    <a:pt x="75247" y="134874"/>
                  </a:cubicBezTo>
                  <a:cubicBezTo>
                    <a:pt x="82391" y="134874"/>
                    <a:pt x="85630" y="122968"/>
                    <a:pt x="103251" y="122968"/>
                  </a:cubicBezTo>
                  <a:lnTo>
                    <a:pt x="104489" y="122968"/>
                  </a:lnTo>
                  <a:lnTo>
                    <a:pt x="36195" y="0"/>
                  </a:lnTo>
                  <a:lnTo>
                    <a:pt x="0" y="63913"/>
                  </a:lnTo>
                  <a:lnTo>
                    <a:pt x="29528" y="1288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8" name="Google Shape;1068;p54"/>
            <p:cNvSpPr/>
            <p:nvPr/>
          </p:nvSpPr>
          <p:spPr>
            <a:xfrm>
              <a:off x="4990052" y="4729220"/>
              <a:ext cx="128111" cy="90429"/>
            </a:xfrm>
            <a:custGeom>
              <a:rect b="b" l="l" r="r" t="t"/>
              <a:pathLst>
                <a:path extrusionOk="0" h="90429" w="128111">
                  <a:moveTo>
                    <a:pt x="77819" y="38"/>
                  </a:moveTo>
                  <a:cubicBezTo>
                    <a:pt x="60960" y="609"/>
                    <a:pt x="63246" y="-1677"/>
                    <a:pt x="57436" y="3371"/>
                  </a:cubicBezTo>
                  <a:cubicBezTo>
                    <a:pt x="53435" y="6800"/>
                    <a:pt x="47244" y="12039"/>
                    <a:pt x="36195" y="12039"/>
                  </a:cubicBezTo>
                  <a:cubicBezTo>
                    <a:pt x="12859" y="12039"/>
                    <a:pt x="15526" y="-8249"/>
                    <a:pt x="0" y="4609"/>
                  </a:cubicBezTo>
                  <a:lnTo>
                    <a:pt x="39052" y="90430"/>
                  </a:lnTo>
                  <a:lnTo>
                    <a:pt x="128111" y="90430"/>
                  </a:lnTo>
                  <a:lnTo>
                    <a:pt x="77914" y="3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69" name="Google Shape;1069;p54"/>
          <p:cNvGrpSpPr/>
          <p:nvPr/>
        </p:nvGrpSpPr>
        <p:grpSpPr>
          <a:xfrm>
            <a:off x="2367587" y="4040065"/>
            <a:ext cx="342232" cy="398639"/>
            <a:chOff x="3991070" y="4438650"/>
            <a:chExt cx="327088" cy="380999"/>
          </a:xfrm>
        </p:grpSpPr>
        <p:sp>
          <p:nvSpPr>
            <p:cNvPr id="1070" name="Google Shape;1070;p54"/>
            <p:cNvSpPr/>
            <p:nvPr/>
          </p:nvSpPr>
          <p:spPr>
            <a:xfrm>
              <a:off x="4108227" y="4705254"/>
              <a:ext cx="92773" cy="114395"/>
            </a:xfrm>
            <a:custGeom>
              <a:rect b="b" l="l" r="r" t="t"/>
              <a:pathLst>
                <a:path extrusionOk="0" h="114395" w="92773">
                  <a:moveTo>
                    <a:pt x="0" y="114395"/>
                  </a:moveTo>
                  <a:lnTo>
                    <a:pt x="92774" y="52578"/>
                  </a:lnTo>
                  <a:lnTo>
                    <a:pt x="92774" y="0"/>
                  </a:lnTo>
                  <a:lnTo>
                    <a:pt x="0" y="0"/>
                  </a:lnTo>
                  <a:lnTo>
                    <a:pt x="0" y="1143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1" name="Google Shape;1071;p54"/>
            <p:cNvSpPr/>
            <p:nvPr/>
          </p:nvSpPr>
          <p:spPr>
            <a:xfrm>
              <a:off x="3991070" y="4438650"/>
              <a:ext cx="327088" cy="162306"/>
            </a:xfrm>
            <a:custGeom>
              <a:rect b="b" l="l" r="r" t="t"/>
              <a:pathLst>
                <a:path extrusionOk="0" h="162306" w="327088">
                  <a:moveTo>
                    <a:pt x="267843" y="115919"/>
                  </a:moveTo>
                  <a:lnTo>
                    <a:pt x="267843" y="79153"/>
                  </a:lnTo>
                  <a:cubicBezTo>
                    <a:pt x="281369" y="74390"/>
                    <a:pt x="290989" y="61436"/>
                    <a:pt x="290989" y="46387"/>
                  </a:cubicBezTo>
                  <a:cubicBezTo>
                    <a:pt x="290989" y="27242"/>
                    <a:pt x="275368" y="11621"/>
                    <a:pt x="256223" y="11621"/>
                  </a:cubicBezTo>
                  <a:cubicBezTo>
                    <a:pt x="237077" y="11621"/>
                    <a:pt x="221456" y="27242"/>
                    <a:pt x="221456" y="46387"/>
                  </a:cubicBezTo>
                  <a:cubicBezTo>
                    <a:pt x="221456" y="61531"/>
                    <a:pt x="231172" y="74390"/>
                    <a:pt x="244602" y="79153"/>
                  </a:cubicBezTo>
                  <a:lnTo>
                    <a:pt x="244602" y="115919"/>
                  </a:lnTo>
                  <a:lnTo>
                    <a:pt x="221456" y="115919"/>
                  </a:lnTo>
                  <a:lnTo>
                    <a:pt x="221456" y="92773"/>
                  </a:lnTo>
                  <a:lnTo>
                    <a:pt x="198311" y="92773"/>
                  </a:lnTo>
                  <a:lnTo>
                    <a:pt x="198311" y="115919"/>
                  </a:lnTo>
                  <a:lnTo>
                    <a:pt x="175165" y="115919"/>
                  </a:lnTo>
                  <a:lnTo>
                    <a:pt x="175165" y="67532"/>
                  </a:lnTo>
                  <a:cubicBezTo>
                    <a:pt x="188690" y="62770"/>
                    <a:pt x="198311" y="49816"/>
                    <a:pt x="198311" y="34766"/>
                  </a:cubicBezTo>
                  <a:cubicBezTo>
                    <a:pt x="198311" y="15621"/>
                    <a:pt x="182690" y="0"/>
                    <a:pt x="163544" y="0"/>
                  </a:cubicBezTo>
                  <a:cubicBezTo>
                    <a:pt x="144399" y="0"/>
                    <a:pt x="128778" y="15621"/>
                    <a:pt x="128778" y="34766"/>
                  </a:cubicBezTo>
                  <a:cubicBezTo>
                    <a:pt x="128778" y="49911"/>
                    <a:pt x="138494" y="62770"/>
                    <a:pt x="151924" y="67532"/>
                  </a:cubicBezTo>
                  <a:lnTo>
                    <a:pt x="151924" y="115919"/>
                  </a:lnTo>
                  <a:lnTo>
                    <a:pt x="128778" y="115919"/>
                  </a:lnTo>
                  <a:lnTo>
                    <a:pt x="128778" y="92773"/>
                  </a:lnTo>
                  <a:lnTo>
                    <a:pt x="105632" y="92773"/>
                  </a:lnTo>
                  <a:lnTo>
                    <a:pt x="105632" y="115919"/>
                  </a:lnTo>
                  <a:lnTo>
                    <a:pt x="82487" y="115919"/>
                  </a:lnTo>
                  <a:lnTo>
                    <a:pt x="82487" y="79153"/>
                  </a:lnTo>
                  <a:cubicBezTo>
                    <a:pt x="96012" y="74390"/>
                    <a:pt x="105632" y="61436"/>
                    <a:pt x="105632" y="46387"/>
                  </a:cubicBezTo>
                  <a:cubicBezTo>
                    <a:pt x="105632" y="27242"/>
                    <a:pt x="90011" y="11621"/>
                    <a:pt x="70866" y="11621"/>
                  </a:cubicBezTo>
                  <a:cubicBezTo>
                    <a:pt x="51721" y="11621"/>
                    <a:pt x="36100" y="27242"/>
                    <a:pt x="36100" y="46387"/>
                  </a:cubicBezTo>
                  <a:cubicBezTo>
                    <a:pt x="36100" y="61531"/>
                    <a:pt x="45815" y="74390"/>
                    <a:pt x="59246" y="79153"/>
                  </a:cubicBezTo>
                  <a:lnTo>
                    <a:pt x="59246" y="115919"/>
                  </a:lnTo>
                  <a:lnTo>
                    <a:pt x="0" y="115919"/>
                  </a:lnTo>
                  <a:lnTo>
                    <a:pt x="37910" y="162306"/>
                  </a:lnTo>
                  <a:lnTo>
                    <a:pt x="289179" y="162306"/>
                  </a:lnTo>
                  <a:lnTo>
                    <a:pt x="327089" y="115919"/>
                  </a:lnTo>
                  <a:lnTo>
                    <a:pt x="267843" y="11591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2" name="Google Shape;1072;p54"/>
            <p:cNvSpPr/>
            <p:nvPr/>
          </p:nvSpPr>
          <p:spPr>
            <a:xfrm>
              <a:off x="4048029" y="4624197"/>
              <a:ext cx="213264" cy="57911"/>
            </a:xfrm>
            <a:custGeom>
              <a:rect b="b" l="l" r="r" t="t"/>
              <a:pathLst>
                <a:path extrusionOk="0" h="57911" w="213264">
                  <a:moveTo>
                    <a:pt x="47339" y="57912"/>
                  </a:moveTo>
                  <a:lnTo>
                    <a:pt x="165830" y="57912"/>
                  </a:lnTo>
                  <a:lnTo>
                    <a:pt x="213265" y="0"/>
                  </a:lnTo>
                  <a:lnTo>
                    <a:pt x="0" y="0"/>
                  </a:lnTo>
                  <a:lnTo>
                    <a:pt x="47434" y="5791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73" name="Google Shape;1073;p54"/>
          <p:cNvGrpSpPr/>
          <p:nvPr/>
        </p:nvGrpSpPr>
        <p:grpSpPr>
          <a:xfrm>
            <a:off x="1526256" y="4040065"/>
            <a:ext cx="398640" cy="398639"/>
            <a:chOff x="3186969" y="4438650"/>
            <a:chExt cx="381000" cy="380999"/>
          </a:xfrm>
        </p:grpSpPr>
        <p:sp>
          <p:nvSpPr>
            <p:cNvPr id="1074" name="Google Shape;1074;p54"/>
            <p:cNvSpPr/>
            <p:nvPr/>
          </p:nvSpPr>
          <p:spPr>
            <a:xfrm>
              <a:off x="3254216" y="4595526"/>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5" name="Google Shape;1075;p54"/>
            <p:cNvSpPr/>
            <p:nvPr/>
          </p:nvSpPr>
          <p:spPr>
            <a:xfrm>
              <a:off x="3478244" y="4595526"/>
              <a:ext cx="22479" cy="22478"/>
            </a:xfrm>
            <a:custGeom>
              <a:rect b="b" l="l" r="r" t="t"/>
              <a:pathLst>
                <a:path extrusionOk="0" h="22478" w="22479">
                  <a:moveTo>
                    <a:pt x="22479" y="11239"/>
                  </a:moveTo>
                  <a:cubicBezTo>
                    <a:pt x="22479" y="17431"/>
                    <a:pt x="17431" y="22479"/>
                    <a:pt x="11240" y="22479"/>
                  </a:cubicBezTo>
                  <a:cubicBezTo>
                    <a:pt x="5048" y="22479"/>
                    <a:pt x="0" y="17431"/>
                    <a:pt x="0" y="11239"/>
                  </a:cubicBezTo>
                  <a:cubicBezTo>
                    <a:pt x="0" y="5048"/>
                    <a:pt x="5048" y="0"/>
                    <a:pt x="11240" y="0"/>
                  </a:cubicBezTo>
                  <a:cubicBezTo>
                    <a:pt x="17431" y="0"/>
                    <a:pt x="22479" y="5048"/>
                    <a:pt x="22479" y="11239"/>
                  </a:cubicBezTo>
                  <a:lnTo>
                    <a:pt x="22479" y="1123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6" name="Google Shape;1076;p54"/>
            <p:cNvSpPr/>
            <p:nvPr/>
          </p:nvSpPr>
          <p:spPr>
            <a:xfrm>
              <a:off x="3186969" y="4438650"/>
              <a:ext cx="381000" cy="89630"/>
            </a:xfrm>
            <a:custGeom>
              <a:rect b="b" l="l" r="r" t="t"/>
              <a:pathLst>
                <a:path extrusionOk="0" h="89630" w="381000">
                  <a:moveTo>
                    <a:pt x="0" y="0"/>
                  </a:moveTo>
                  <a:lnTo>
                    <a:pt x="0" y="89630"/>
                  </a:lnTo>
                  <a:lnTo>
                    <a:pt x="381000" y="89630"/>
                  </a:lnTo>
                  <a:lnTo>
                    <a:pt x="381000" y="0"/>
                  </a:lnTo>
                  <a:lnTo>
                    <a:pt x="0" y="0"/>
                  </a:lnTo>
                  <a:close/>
                  <a:moveTo>
                    <a:pt x="67247" y="56007"/>
                  </a:moveTo>
                  <a:lnTo>
                    <a:pt x="44863" y="56007"/>
                  </a:lnTo>
                  <a:lnTo>
                    <a:pt x="44863" y="33623"/>
                  </a:lnTo>
                  <a:lnTo>
                    <a:pt x="67247" y="33623"/>
                  </a:lnTo>
                  <a:lnTo>
                    <a:pt x="67247" y="56007"/>
                  </a:lnTo>
                  <a:close/>
                  <a:moveTo>
                    <a:pt x="112109" y="56007"/>
                  </a:moveTo>
                  <a:lnTo>
                    <a:pt x="89726" y="56007"/>
                  </a:lnTo>
                  <a:lnTo>
                    <a:pt x="89726" y="33623"/>
                  </a:lnTo>
                  <a:lnTo>
                    <a:pt x="112109" y="33623"/>
                  </a:lnTo>
                  <a:lnTo>
                    <a:pt x="112109" y="56007"/>
                  </a:lnTo>
                  <a:close/>
                  <a:moveTo>
                    <a:pt x="156972" y="56007"/>
                  </a:moveTo>
                  <a:lnTo>
                    <a:pt x="134588" y="56007"/>
                  </a:lnTo>
                  <a:lnTo>
                    <a:pt x="134588" y="33623"/>
                  </a:lnTo>
                  <a:lnTo>
                    <a:pt x="156972" y="33623"/>
                  </a:lnTo>
                  <a:lnTo>
                    <a:pt x="156972"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7" name="Google Shape;1077;p54"/>
            <p:cNvSpPr/>
            <p:nvPr/>
          </p:nvSpPr>
          <p:spPr>
            <a:xfrm>
              <a:off x="3254120" y="4729924"/>
              <a:ext cx="22479" cy="22479"/>
            </a:xfrm>
            <a:custGeom>
              <a:rect b="b" l="l" r="r" t="t"/>
              <a:pathLst>
                <a:path extrusionOk="0" h="22479" w="22479">
                  <a:moveTo>
                    <a:pt x="22479" y="11240"/>
                  </a:moveTo>
                  <a:cubicBezTo>
                    <a:pt x="22479" y="17431"/>
                    <a:pt x="17431" y="22479"/>
                    <a:pt x="11240" y="22479"/>
                  </a:cubicBezTo>
                  <a:cubicBezTo>
                    <a:pt x="5048" y="22479"/>
                    <a:pt x="0" y="17431"/>
                    <a:pt x="0" y="11240"/>
                  </a:cubicBezTo>
                  <a:cubicBezTo>
                    <a:pt x="0" y="5048"/>
                    <a:pt x="5048" y="0"/>
                    <a:pt x="11240" y="0"/>
                  </a:cubicBezTo>
                  <a:cubicBezTo>
                    <a:pt x="17431" y="0"/>
                    <a:pt x="22479" y="5048"/>
                    <a:pt x="22479" y="11240"/>
                  </a:cubicBezTo>
                  <a:lnTo>
                    <a:pt x="22479" y="1124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8" name="Google Shape;1078;p54"/>
            <p:cNvSpPr/>
            <p:nvPr/>
          </p:nvSpPr>
          <p:spPr>
            <a:xfrm>
              <a:off x="3343846" y="4662773"/>
              <a:ext cx="67246" cy="22383"/>
            </a:xfrm>
            <a:custGeom>
              <a:rect b="b" l="l" r="r" t="t"/>
              <a:pathLst>
                <a:path extrusionOk="0" h="22383" w="67246">
                  <a:moveTo>
                    <a:pt x="0" y="0"/>
                  </a:moveTo>
                  <a:lnTo>
                    <a:pt x="67246" y="0"/>
                  </a:lnTo>
                  <a:lnTo>
                    <a:pt x="6724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9" name="Google Shape;1079;p54"/>
            <p:cNvSpPr/>
            <p:nvPr/>
          </p:nvSpPr>
          <p:spPr>
            <a:xfrm>
              <a:off x="3186969" y="4550664"/>
              <a:ext cx="381000" cy="268985"/>
            </a:xfrm>
            <a:custGeom>
              <a:rect b="b" l="l" r="r" t="t"/>
              <a:pathLst>
                <a:path extrusionOk="0" h="268985" w="381000">
                  <a:moveTo>
                    <a:pt x="0" y="268986"/>
                  </a:moveTo>
                  <a:lnTo>
                    <a:pt x="381000" y="268986"/>
                  </a:lnTo>
                  <a:lnTo>
                    <a:pt x="381000" y="0"/>
                  </a:lnTo>
                  <a:lnTo>
                    <a:pt x="0" y="0"/>
                  </a:lnTo>
                  <a:lnTo>
                    <a:pt x="0" y="268986"/>
                  </a:lnTo>
                  <a:close/>
                  <a:moveTo>
                    <a:pt x="112014" y="67246"/>
                  </a:moveTo>
                  <a:lnTo>
                    <a:pt x="112014" y="89630"/>
                  </a:lnTo>
                  <a:lnTo>
                    <a:pt x="44768" y="89630"/>
                  </a:lnTo>
                  <a:lnTo>
                    <a:pt x="44768" y="22384"/>
                  </a:lnTo>
                  <a:lnTo>
                    <a:pt x="112014" y="22384"/>
                  </a:lnTo>
                  <a:lnTo>
                    <a:pt x="112014" y="44767"/>
                  </a:lnTo>
                  <a:lnTo>
                    <a:pt x="201644" y="44767"/>
                  </a:lnTo>
                  <a:lnTo>
                    <a:pt x="201644" y="89630"/>
                  </a:lnTo>
                  <a:lnTo>
                    <a:pt x="246507" y="89630"/>
                  </a:lnTo>
                  <a:lnTo>
                    <a:pt x="246507" y="112014"/>
                  </a:lnTo>
                  <a:lnTo>
                    <a:pt x="291370" y="112014"/>
                  </a:lnTo>
                  <a:lnTo>
                    <a:pt x="291370" y="87630"/>
                  </a:lnTo>
                  <a:cubicBezTo>
                    <a:pt x="278321" y="82963"/>
                    <a:pt x="268986" y="70580"/>
                    <a:pt x="268986" y="55912"/>
                  </a:cubicBezTo>
                  <a:cubicBezTo>
                    <a:pt x="268986" y="37338"/>
                    <a:pt x="284036" y="22288"/>
                    <a:pt x="302609" y="22288"/>
                  </a:cubicBezTo>
                  <a:cubicBezTo>
                    <a:pt x="321183" y="22288"/>
                    <a:pt x="336233" y="37338"/>
                    <a:pt x="336233" y="55912"/>
                  </a:cubicBezTo>
                  <a:cubicBezTo>
                    <a:pt x="336233" y="70485"/>
                    <a:pt x="326898" y="82963"/>
                    <a:pt x="313849" y="87630"/>
                  </a:cubicBezTo>
                  <a:lnTo>
                    <a:pt x="313849" y="134398"/>
                  </a:lnTo>
                  <a:lnTo>
                    <a:pt x="246602" y="134398"/>
                  </a:lnTo>
                  <a:lnTo>
                    <a:pt x="246602" y="156781"/>
                  </a:lnTo>
                  <a:lnTo>
                    <a:pt x="201740" y="156781"/>
                  </a:lnTo>
                  <a:lnTo>
                    <a:pt x="201740" y="179165"/>
                  </a:lnTo>
                  <a:lnTo>
                    <a:pt x="268986" y="179165"/>
                  </a:lnTo>
                  <a:lnTo>
                    <a:pt x="268986" y="156781"/>
                  </a:lnTo>
                  <a:lnTo>
                    <a:pt x="336233" y="156781"/>
                  </a:lnTo>
                  <a:lnTo>
                    <a:pt x="336233" y="224028"/>
                  </a:lnTo>
                  <a:lnTo>
                    <a:pt x="268986" y="224028"/>
                  </a:lnTo>
                  <a:lnTo>
                    <a:pt x="268986" y="201644"/>
                  </a:lnTo>
                  <a:lnTo>
                    <a:pt x="179356" y="201644"/>
                  </a:lnTo>
                  <a:lnTo>
                    <a:pt x="179356" y="156781"/>
                  </a:lnTo>
                  <a:lnTo>
                    <a:pt x="134493" y="156781"/>
                  </a:lnTo>
                  <a:lnTo>
                    <a:pt x="134493" y="134398"/>
                  </a:lnTo>
                  <a:lnTo>
                    <a:pt x="89630" y="134398"/>
                  </a:lnTo>
                  <a:lnTo>
                    <a:pt x="89630" y="158782"/>
                  </a:lnTo>
                  <a:cubicBezTo>
                    <a:pt x="102680" y="163449"/>
                    <a:pt x="112014" y="175831"/>
                    <a:pt x="112014" y="190500"/>
                  </a:cubicBezTo>
                  <a:cubicBezTo>
                    <a:pt x="112014" y="209074"/>
                    <a:pt x="96965" y="224123"/>
                    <a:pt x="78391" y="224123"/>
                  </a:cubicBezTo>
                  <a:cubicBezTo>
                    <a:pt x="59817" y="224123"/>
                    <a:pt x="44768" y="209074"/>
                    <a:pt x="44768" y="190500"/>
                  </a:cubicBezTo>
                  <a:cubicBezTo>
                    <a:pt x="44768" y="175927"/>
                    <a:pt x="54102" y="163449"/>
                    <a:pt x="67151" y="158782"/>
                  </a:cubicBezTo>
                  <a:lnTo>
                    <a:pt x="67151" y="112014"/>
                  </a:lnTo>
                  <a:lnTo>
                    <a:pt x="134398" y="112014"/>
                  </a:lnTo>
                  <a:lnTo>
                    <a:pt x="134398" y="89630"/>
                  </a:lnTo>
                  <a:lnTo>
                    <a:pt x="179261" y="89630"/>
                  </a:lnTo>
                  <a:lnTo>
                    <a:pt x="179261" y="67246"/>
                  </a:lnTo>
                  <a:lnTo>
                    <a:pt x="112014"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0" name="Google Shape;1080;p54"/>
            <p:cNvSpPr/>
            <p:nvPr/>
          </p:nvSpPr>
          <p:spPr>
            <a:xfrm>
              <a:off x="3478339" y="4730019"/>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81" name="Google Shape;1081;p54"/>
          <p:cNvGrpSpPr/>
          <p:nvPr/>
        </p:nvGrpSpPr>
        <p:grpSpPr>
          <a:xfrm>
            <a:off x="720703" y="4040065"/>
            <a:ext cx="383492" cy="398640"/>
            <a:chOff x="2417063" y="4438650"/>
            <a:chExt cx="366522" cy="381000"/>
          </a:xfrm>
        </p:grpSpPr>
        <p:sp>
          <p:nvSpPr>
            <p:cNvPr id="1082" name="Google Shape;1082;p54"/>
            <p:cNvSpPr/>
            <p:nvPr/>
          </p:nvSpPr>
          <p:spPr>
            <a:xfrm>
              <a:off x="2529173" y="4696396"/>
              <a:ext cx="78486" cy="100869"/>
            </a:xfrm>
            <a:custGeom>
              <a:rect b="b" l="l" r="r" t="t"/>
              <a:pathLst>
                <a:path extrusionOk="0" h="100869" w="78486">
                  <a:moveTo>
                    <a:pt x="0" y="0"/>
                  </a:moveTo>
                  <a:lnTo>
                    <a:pt x="0" y="100870"/>
                  </a:lnTo>
                  <a:lnTo>
                    <a:pt x="7848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3" name="Google Shape;1083;p54"/>
            <p:cNvSpPr/>
            <p:nvPr/>
          </p:nvSpPr>
          <p:spPr>
            <a:xfrm>
              <a:off x="2557557" y="4573142"/>
              <a:ext cx="226028" cy="224123"/>
            </a:xfrm>
            <a:custGeom>
              <a:rect b="b" l="l" r="r" t="t"/>
              <a:pathLst>
                <a:path extrusionOk="0" h="224123" w="226028">
                  <a:moveTo>
                    <a:pt x="226028" y="0"/>
                  </a:moveTo>
                  <a:lnTo>
                    <a:pt x="106108" y="0"/>
                  </a:lnTo>
                  <a:lnTo>
                    <a:pt x="106108" y="123254"/>
                  </a:lnTo>
                  <a:lnTo>
                    <a:pt x="78486" y="123254"/>
                  </a:lnTo>
                  <a:lnTo>
                    <a:pt x="0" y="224123"/>
                  </a:lnTo>
                  <a:lnTo>
                    <a:pt x="225933" y="224123"/>
                  </a:lnTo>
                  <a:lnTo>
                    <a:pt x="163639" y="112109"/>
                  </a:lnTo>
                  <a:lnTo>
                    <a:pt x="225933"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4" name="Google Shape;1084;p54"/>
            <p:cNvSpPr/>
            <p:nvPr/>
          </p:nvSpPr>
          <p:spPr>
            <a:xfrm>
              <a:off x="2495550" y="4505896"/>
              <a:ext cx="145637" cy="168306"/>
            </a:xfrm>
            <a:custGeom>
              <a:rect b="b" l="l" r="r" t="t"/>
              <a:pathLst>
                <a:path extrusionOk="0" h="168306" w="145637">
                  <a:moveTo>
                    <a:pt x="145637" y="168307"/>
                  </a:moveTo>
                  <a:lnTo>
                    <a:pt x="145637" y="0"/>
                  </a:lnTo>
                  <a:lnTo>
                    <a:pt x="0" y="0"/>
                  </a:lnTo>
                  <a:lnTo>
                    <a:pt x="0" y="168307"/>
                  </a:lnTo>
                  <a:lnTo>
                    <a:pt x="145637" y="1683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5" name="Google Shape;1085;p54"/>
            <p:cNvSpPr/>
            <p:nvPr/>
          </p:nvSpPr>
          <p:spPr>
            <a:xfrm>
              <a:off x="2417063" y="4438650"/>
              <a:ext cx="67341" cy="381000"/>
            </a:xfrm>
            <a:custGeom>
              <a:rect b="b" l="l" r="r" t="t"/>
              <a:pathLst>
                <a:path extrusionOk="0" h="381000" w="67341">
                  <a:moveTo>
                    <a:pt x="33623" y="0"/>
                  </a:moveTo>
                  <a:cubicBezTo>
                    <a:pt x="15049" y="0"/>
                    <a:pt x="0" y="15050"/>
                    <a:pt x="0" y="33623"/>
                  </a:cubicBezTo>
                  <a:cubicBezTo>
                    <a:pt x="0" y="43148"/>
                    <a:pt x="4096" y="52292"/>
                    <a:pt x="11240" y="58674"/>
                  </a:cubicBezTo>
                  <a:lnTo>
                    <a:pt x="11240" y="381000"/>
                  </a:lnTo>
                  <a:lnTo>
                    <a:pt x="56102" y="381000"/>
                  </a:lnTo>
                  <a:lnTo>
                    <a:pt x="56102" y="58674"/>
                  </a:lnTo>
                  <a:cubicBezTo>
                    <a:pt x="63246" y="52292"/>
                    <a:pt x="67342" y="43148"/>
                    <a:pt x="67342" y="33623"/>
                  </a:cubicBezTo>
                  <a:cubicBezTo>
                    <a:pt x="67342" y="15050"/>
                    <a:pt x="52292" y="0"/>
                    <a:pt x="33719" y="0"/>
                  </a:cubicBezTo>
                  <a:lnTo>
                    <a:pt x="3371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86" name="Google Shape;1086;p54"/>
          <p:cNvGrpSpPr/>
          <p:nvPr/>
        </p:nvGrpSpPr>
        <p:grpSpPr>
          <a:xfrm>
            <a:off x="8031268" y="3412206"/>
            <a:ext cx="398640" cy="398739"/>
            <a:chOff x="9404127" y="3838575"/>
            <a:chExt cx="381000" cy="381094"/>
          </a:xfrm>
        </p:grpSpPr>
        <p:sp>
          <p:nvSpPr>
            <p:cNvPr id="1087" name="Google Shape;1087;p54"/>
            <p:cNvSpPr/>
            <p:nvPr/>
          </p:nvSpPr>
          <p:spPr>
            <a:xfrm>
              <a:off x="9561004" y="3838575"/>
              <a:ext cx="67246" cy="67246"/>
            </a:xfrm>
            <a:custGeom>
              <a:rect b="b" l="l" r="r" t="t"/>
              <a:pathLst>
                <a:path extrusionOk="0" h="67246" w="67246">
                  <a:moveTo>
                    <a:pt x="67246" y="33623"/>
                  </a:moveTo>
                  <a:cubicBezTo>
                    <a:pt x="67246" y="52197"/>
                    <a:pt x="52197" y="67246"/>
                    <a:pt x="33623" y="67246"/>
                  </a:cubicBezTo>
                  <a:cubicBezTo>
                    <a:pt x="15049" y="67246"/>
                    <a:pt x="0" y="52197"/>
                    <a:pt x="0" y="33623"/>
                  </a:cubicBezTo>
                  <a:cubicBezTo>
                    <a:pt x="0" y="15050"/>
                    <a:pt x="15049" y="0"/>
                    <a:pt x="33623" y="0"/>
                  </a:cubicBezTo>
                  <a:cubicBezTo>
                    <a:pt x="52197" y="0"/>
                    <a:pt x="67246" y="15050"/>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8" name="Google Shape;1088;p54"/>
            <p:cNvSpPr/>
            <p:nvPr/>
          </p:nvSpPr>
          <p:spPr>
            <a:xfrm>
              <a:off x="9448895" y="4040314"/>
              <a:ext cx="67246" cy="67246"/>
            </a:xfrm>
            <a:custGeom>
              <a:rect b="b" l="l" r="r" t="t"/>
              <a:pathLst>
                <a:path extrusionOk="0" h="67246" w="67246">
                  <a:moveTo>
                    <a:pt x="67246" y="33623"/>
                  </a:moveTo>
                  <a:cubicBezTo>
                    <a:pt x="67246" y="52197"/>
                    <a:pt x="52197" y="67247"/>
                    <a:pt x="33623" y="67247"/>
                  </a:cubicBezTo>
                  <a:cubicBezTo>
                    <a:pt x="15050" y="67247"/>
                    <a:pt x="0" y="52197"/>
                    <a:pt x="0" y="33623"/>
                  </a:cubicBezTo>
                  <a:cubicBezTo>
                    <a:pt x="0" y="15050"/>
                    <a:pt x="15050" y="0"/>
                    <a:pt x="33623" y="0"/>
                  </a:cubicBezTo>
                  <a:cubicBezTo>
                    <a:pt x="42576" y="0"/>
                    <a:pt x="51054" y="3524"/>
                    <a:pt x="57435" y="9811"/>
                  </a:cubicBezTo>
                  <a:cubicBezTo>
                    <a:pt x="63722" y="16097"/>
                    <a:pt x="67246" y="24670"/>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9" name="Google Shape;1089;p54"/>
            <p:cNvSpPr/>
            <p:nvPr/>
          </p:nvSpPr>
          <p:spPr>
            <a:xfrm>
              <a:off x="9404127" y="3905726"/>
              <a:ext cx="381000" cy="313943"/>
            </a:xfrm>
            <a:custGeom>
              <a:rect b="b" l="l" r="r" t="t"/>
              <a:pathLst>
                <a:path extrusionOk="0" h="313943" w="381000">
                  <a:moveTo>
                    <a:pt x="302514" y="201835"/>
                  </a:moveTo>
                  <a:cubicBezTo>
                    <a:pt x="278702" y="201835"/>
                    <a:pt x="257270" y="212503"/>
                    <a:pt x="242888" y="229362"/>
                  </a:cubicBezTo>
                  <a:lnTo>
                    <a:pt x="201739" y="196405"/>
                  </a:lnTo>
                  <a:lnTo>
                    <a:pt x="201739" y="112109"/>
                  </a:lnTo>
                  <a:lnTo>
                    <a:pt x="268986" y="112109"/>
                  </a:lnTo>
                  <a:lnTo>
                    <a:pt x="268986" y="78486"/>
                  </a:lnTo>
                  <a:cubicBezTo>
                    <a:pt x="268986" y="35242"/>
                    <a:pt x="233839" y="0"/>
                    <a:pt x="190500" y="0"/>
                  </a:cubicBezTo>
                  <a:cubicBezTo>
                    <a:pt x="147161" y="0"/>
                    <a:pt x="112014" y="35147"/>
                    <a:pt x="112014" y="78486"/>
                  </a:cubicBezTo>
                  <a:lnTo>
                    <a:pt x="112014" y="112109"/>
                  </a:lnTo>
                  <a:lnTo>
                    <a:pt x="179261" y="112109"/>
                  </a:lnTo>
                  <a:lnTo>
                    <a:pt x="179261" y="196405"/>
                  </a:lnTo>
                  <a:lnTo>
                    <a:pt x="138113" y="229362"/>
                  </a:lnTo>
                  <a:cubicBezTo>
                    <a:pt x="123730" y="212503"/>
                    <a:pt x="102298" y="201835"/>
                    <a:pt x="78486" y="201835"/>
                  </a:cubicBezTo>
                  <a:cubicBezTo>
                    <a:pt x="35243" y="201835"/>
                    <a:pt x="0" y="236982"/>
                    <a:pt x="0" y="280321"/>
                  </a:cubicBezTo>
                  <a:lnTo>
                    <a:pt x="0" y="313944"/>
                  </a:lnTo>
                  <a:lnTo>
                    <a:pt x="156877" y="313944"/>
                  </a:lnTo>
                  <a:lnTo>
                    <a:pt x="156877" y="280321"/>
                  </a:lnTo>
                  <a:cubicBezTo>
                    <a:pt x="156877" y="268986"/>
                    <a:pt x="154496" y="258223"/>
                    <a:pt x="150114" y="248507"/>
                  </a:cubicBezTo>
                  <a:lnTo>
                    <a:pt x="190500" y="216217"/>
                  </a:lnTo>
                  <a:lnTo>
                    <a:pt x="230886" y="248507"/>
                  </a:lnTo>
                  <a:cubicBezTo>
                    <a:pt x="226600" y="258223"/>
                    <a:pt x="224124" y="268986"/>
                    <a:pt x="224124" y="280321"/>
                  </a:cubicBezTo>
                  <a:lnTo>
                    <a:pt x="224124" y="313944"/>
                  </a:lnTo>
                  <a:lnTo>
                    <a:pt x="381000" y="313944"/>
                  </a:lnTo>
                  <a:lnTo>
                    <a:pt x="381000" y="280321"/>
                  </a:lnTo>
                  <a:cubicBezTo>
                    <a:pt x="381000" y="237077"/>
                    <a:pt x="345853" y="201835"/>
                    <a:pt x="302514" y="201835"/>
                  </a:cubicBezTo>
                  <a:lnTo>
                    <a:pt x="302514" y="20183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0" name="Google Shape;1090;p54"/>
            <p:cNvSpPr/>
            <p:nvPr/>
          </p:nvSpPr>
          <p:spPr>
            <a:xfrm>
              <a:off x="9673018" y="4040314"/>
              <a:ext cx="67246" cy="67246"/>
            </a:xfrm>
            <a:custGeom>
              <a:rect b="b" l="l" r="r" t="t"/>
              <a:pathLst>
                <a:path extrusionOk="0" h="67246" w="67246">
                  <a:moveTo>
                    <a:pt x="67246" y="33623"/>
                  </a:moveTo>
                  <a:cubicBezTo>
                    <a:pt x="67246" y="52197"/>
                    <a:pt x="52197" y="67247"/>
                    <a:pt x="33624" y="67247"/>
                  </a:cubicBezTo>
                  <a:cubicBezTo>
                    <a:pt x="15050" y="67247"/>
                    <a:pt x="0" y="52197"/>
                    <a:pt x="0" y="33623"/>
                  </a:cubicBezTo>
                  <a:cubicBezTo>
                    <a:pt x="0" y="15050"/>
                    <a:pt x="15050" y="0"/>
                    <a:pt x="33624" y="0"/>
                  </a:cubicBezTo>
                  <a:cubicBezTo>
                    <a:pt x="52197" y="0"/>
                    <a:pt x="67246" y="15050"/>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91" name="Google Shape;1091;p54"/>
          <p:cNvGrpSpPr/>
          <p:nvPr/>
        </p:nvGrpSpPr>
        <p:grpSpPr>
          <a:xfrm>
            <a:off x="7229503" y="3412106"/>
            <a:ext cx="375918" cy="398640"/>
            <a:chOff x="8637841" y="3838479"/>
            <a:chExt cx="359283" cy="381000"/>
          </a:xfrm>
        </p:grpSpPr>
        <p:sp>
          <p:nvSpPr>
            <p:cNvPr id="1092" name="Google Shape;1092;p54"/>
            <p:cNvSpPr/>
            <p:nvPr/>
          </p:nvSpPr>
          <p:spPr>
            <a:xfrm>
              <a:off x="8637841" y="3838479"/>
              <a:ext cx="359283" cy="381000"/>
            </a:xfrm>
            <a:custGeom>
              <a:rect b="b" l="l" r="r" t="t"/>
              <a:pathLst>
                <a:path extrusionOk="0" h="381000" w="359283">
                  <a:moveTo>
                    <a:pt x="258413" y="201835"/>
                  </a:moveTo>
                  <a:lnTo>
                    <a:pt x="293941" y="201835"/>
                  </a:lnTo>
                  <a:cubicBezTo>
                    <a:pt x="298609" y="214884"/>
                    <a:pt x="310991" y="224218"/>
                    <a:pt x="325660" y="224218"/>
                  </a:cubicBezTo>
                  <a:cubicBezTo>
                    <a:pt x="344234" y="224218"/>
                    <a:pt x="359283" y="209169"/>
                    <a:pt x="359283" y="190595"/>
                  </a:cubicBezTo>
                  <a:cubicBezTo>
                    <a:pt x="359283" y="172021"/>
                    <a:pt x="344234" y="156972"/>
                    <a:pt x="325660" y="156972"/>
                  </a:cubicBezTo>
                  <a:cubicBezTo>
                    <a:pt x="311087" y="156972"/>
                    <a:pt x="298609" y="166306"/>
                    <a:pt x="293941" y="179356"/>
                  </a:cubicBezTo>
                  <a:lnTo>
                    <a:pt x="258413" y="179356"/>
                  </a:lnTo>
                  <a:lnTo>
                    <a:pt x="258413" y="44863"/>
                  </a:lnTo>
                  <a:lnTo>
                    <a:pt x="293941" y="44863"/>
                  </a:lnTo>
                  <a:cubicBezTo>
                    <a:pt x="298609" y="57912"/>
                    <a:pt x="310991" y="67246"/>
                    <a:pt x="325660" y="67246"/>
                  </a:cubicBezTo>
                  <a:cubicBezTo>
                    <a:pt x="344234" y="67246"/>
                    <a:pt x="359283" y="52197"/>
                    <a:pt x="359283" y="33623"/>
                  </a:cubicBezTo>
                  <a:cubicBezTo>
                    <a:pt x="359283" y="15050"/>
                    <a:pt x="344234" y="0"/>
                    <a:pt x="325660" y="0"/>
                  </a:cubicBezTo>
                  <a:cubicBezTo>
                    <a:pt x="311087" y="0"/>
                    <a:pt x="298609" y="9334"/>
                    <a:pt x="293941" y="22384"/>
                  </a:cubicBezTo>
                  <a:lnTo>
                    <a:pt x="236030" y="22384"/>
                  </a:lnTo>
                  <a:lnTo>
                    <a:pt x="236030" y="179260"/>
                  </a:lnTo>
                  <a:lnTo>
                    <a:pt x="203168" y="179260"/>
                  </a:lnTo>
                  <a:lnTo>
                    <a:pt x="203168" y="146399"/>
                  </a:lnTo>
                  <a:cubicBezTo>
                    <a:pt x="203168" y="115062"/>
                    <a:pt x="177737" y="89630"/>
                    <a:pt x="146399" y="89630"/>
                  </a:cubicBezTo>
                  <a:lnTo>
                    <a:pt x="56769" y="89630"/>
                  </a:lnTo>
                  <a:cubicBezTo>
                    <a:pt x="25432" y="89630"/>
                    <a:pt x="0" y="115062"/>
                    <a:pt x="0" y="146399"/>
                  </a:cubicBezTo>
                  <a:lnTo>
                    <a:pt x="0" y="246507"/>
                  </a:lnTo>
                  <a:lnTo>
                    <a:pt x="34385" y="246507"/>
                  </a:lnTo>
                  <a:lnTo>
                    <a:pt x="34385" y="153162"/>
                  </a:lnTo>
                  <a:lnTo>
                    <a:pt x="56769" y="153162"/>
                  </a:lnTo>
                  <a:lnTo>
                    <a:pt x="56769" y="381000"/>
                  </a:lnTo>
                  <a:lnTo>
                    <a:pt x="90392" y="381000"/>
                  </a:lnTo>
                  <a:lnTo>
                    <a:pt x="90392" y="257746"/>
                  </a:lnTo>
                  <a:lnTo>
                    <a:pt x="112776" y="257746"/>
                  </a:lnTo>
                  <a:lnTo>
                    <a:pt x="112776" y="381000"/>
                  </a:lnTo>
                  <a:lnTo>
                    <a:pt x="146399" y="381000"/>
                  </a:lnTo>
                  <a:lnTo>
                    <a:pt x="146399" y="153162"/>
                  </a:lnTo>
                  <a:lnTo>
                    <a:pt x="168783" y="153162"/>
                  </a:lnTo>
                  <a:lnTo>
                    <a:pt x="168783" y="246507"/>
                  </a:lnTo>
                  <a:lnTo>
                    <a:pt x="203168" y="246507"/>
                  </a:lnTo>
                  <a:lnTo>
                    <a:pt x="203168" y="201644"/>
                  </a:lnTo>
                  <a:lnTo>
                    <a:pt x="236030" y="201644"/>
                  </a:lnTo>
                  <a:lnTo>
                    <a:pt x="236030" y="358521"/>
                  </a:lnTo>
                  <a:lnTo>
                    <a:pt x="293941" y="358521"/>
                  </a:lnTo>
                  <a:cubicBezTo>
                    <a:pt x="298609" y="371570"/>
                    <a:pt x="310991" y="380905"/>
                    <a:pt x="325660" y="380905"/>
                  </a:cubicBezTo>
                  <a:cubicBezTo>
                    <a:pt x="344234" y="380905"/>
                    <a:pt x="359283" y="365855"/>
                    <a:pt x="359283" y="347281"/>
                  </a:cubicBezTo>
                  <a:cubicBezTo>
                    <a:pt x="359283" y="328708"/>
                    <a:pt x="344234" y="313658"/>
                    <a:pt x="325660" y="313658"/>
                  </a:cubicBezTo>
                  <a:cubicBezTo>
                    <a:pt x="311087" y="313658"/>
                    <a:pt x="298609" y="322993"/>
                    <a:pt x="293941" y="336042"/>
                  </a:cubicBezTo>
                  <a:lnTo>
                    <a:pt x="258413" y="336042"/>
                  </a:lnTo>
                  <a:lnTo>
                    <a:pt x="258413" y="20154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3" name="Google Shape;1093;p54"/>
            <p:cNvSpPr/>
            <p:nvPr/>
          </p:nvSpPr>
          <p:spPr>
            <a:xfrm>
              <a:off x="8694515" y="3838575"/>
              <a:ext cx="89725" cy="89725"/>
            </a:xfrm>
            <a:custGeom>
              <a:rect b="b" l="l" r="r" t="t"/>
              <a:pathLst>
                <a:path extrusionOk="0" h="89725" w="89725">
                  <a:moveTo>
                    <a:pt x="89725" y="44863"/>
                  </a:moveTo>
                  <a:cubicBezTo>
                    <a:pt x="89725" y="69628"/>
                    <a:pt x="69628" y="89725"/>
                    <a:pt x="44863" y="89725"/>
                  </a:cubicBezTo>
                  <a:cubicBezTo>
                    <a:pt x="20098" y="89725"/>
                    <a:pt x="0" y="69628"/>
                    <a:pt x="0" y="44863"/>
                  </a:cubicBezTo>
                  <a:cubicBezTo>
                    <a:pt x="0" y="20098"/>
                    <a:pt x="20098" y="0"/>
                    <a:pt x="44863" y="0"/>
                  </a:cubicBezTo>
                  <a:cubicBezTo>
                    <a:pt x="69628" y="0"/>
                    <a:pt x="89725" y="20098"/>
                    <a:pt x="89725" y="44863"/>
                  </a:cubicBezTo>
                  <a:lnTo>
                    <a:pt x="8972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94" name="Google Shape;1094;p54"/>
          <p:cNvGrpSpPr/>
          <p:nvPr/>
        </p:nvGrpSpPr>
        <p:grpSpPr>
          <a:xfrm>
            <a:off x="6405514" y="3412106"/>
            <a:ext cx="397744" cy="398740"/>
            <a:chOff x="7850314" y="3838479"/>
            <a:chExt cx="380143" cy="381095"/>
          </a:xfrm>
        </p:grpSpPr>
        <p:sp>
          <p:nvSpPr>
            <p:cNvPr id="1095" name="Google Shape;1095;p54"/>
            <p:cNvSpPr/>
            <p:nvPr/>
          </p:nvSpPr>
          <p:spPr>
            <a:xfrm>
              <a:off x="8152733" y="4040981"/>
              <a:ext cx="77724" cy="77724"/>
            </a:xfrm>
            <a:custGeom>
              <a:rect b="b" l="l" r="r" t="t"/>
              <a:pathLst>
                <a:path extrusionOk="0" h="77724" w="77724">
                  <a:moveTo>
                    <a:pt x="0" y="77724"/>
                  </a:moveTo>
                  <a:lnTo>
                    <a:pt x="77724" y="77724"/>
                  </a:lnTo>
                  <a:cubicBezTo>
                    <a:pt x="72676" y="37243"/>
                    <a:pt x="40481" y="5048"/>
                    <a:pt x="0" y="0"/>
                  </a:cubicBezTo>
                  <a:lnTo>
                    <a:pt x="0" y="7772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6" name="Google Shape;1096;p54"/>
            <p:cNvSpPr/>
            <p:nvPr/>
          </p:nvSpPr>
          <p:spPr>
            <a:xfrm>
              <a:off x="8051863" y="4040981"/>
              <a:ext cx="178593" cy="178593"/>
            </a:xfrm>
            <a:custGeom>
              <a:rect b="b" l="l" r="r" t="t"/>
              <a:pathLst>
                <a:path extrusionOk="0" h="178593" w="178593">
                  <a:moveTo>
                    <a:pt x="78486" y="0"/>
                  </a:moveTo>
                  <a:cubicBezTo>
                    <a:pt x="34290" y="5525"/>
                    <a:pt x="0" y="43339"/>
                    <a:pt x="0" y="88963"/>
                  </a:cubicBezTo>
                  <a:cubicBezTo>
                    <a:pt x="0" y="138398"/>
                    <a:pt x="40195" y="178594"/>
                    <a:pt x="89630" y="178594"/>
                  </a:cubicBezTo>
                  <a:cubicBezTo>
                    <a:pt x="135255" y="178594"/>
                    <a:pt x="173069" y="144304"/>
                    <a:pt x="178594" y="100108"/>
                  </a:cubicBezTo>
                  <a:lnTo>
                    <a:pt x="78486" y="100108"/>
                  </a:lnTo>
                  <a:lnTo>
                    <a:pt x="78486"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7" name="Google Shape;1097;p54"/>
            <p:cNvSpPr/>
            <p:nvPr/>
          </p:nvSpPr>
          <p:spPr>
            <a:xfrm>
              <a:off x="7950993" y="4141089"/>
              <a:ext cx="78486" cy="22383"/>
            </a:xfrm>
            <a:custGeom>
              <a:rect b="b" l="l" r="r" t="t"/>
              <a:pathLst>
                <a:path extrusionOk="0" h="22383" w="78486">
                  <a:moveTo>
                    <a:pt x="0" y="0"/>
                  </a:moveTo>
                  <a:lnTo>
                    <a:pt x="78486" y="0"/>
                  </a:lnTo>
                  <a:lnTo>
                    <a:pt x="7848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8" name="Google Shape;1098;p54"/>
            <p:cNvSpPr/>
            <p:nvPr/>
          </p:nvSpPr>
          <p:spPr>
            <a:xfrm>
              <a:off x="7962233" y="4185951"/>
              <a:ext cx="78486" cy="22383"/>
            </a:xfrm>
            <a:custGeom>
              <a:rect b="b" l="l" r="r" t="t"/>
              <a:pathLst>
                <a:path extrusionOk="0" h="22383" w="78486">
                  <a:moveTo>
                    <a:pt x="0" y="0"/>
                  </a:moveTo>
                  <a:lnTo>
                    <a:pt x="78486" y="0"/>
                  </a:lnTo>
                  <a:lnTo>
                    <a:pt x="7848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9" name="Google Shape;1099;p54"/>
            <p:cNvSpPr/>
            <p:nvPr/>
          </p:nvSpPr>
          <p:spPr>
            <a:xfrm>
              <a:off x="7850314" y="3838479"/>
              <a:ext cx="313753" cy="112109"/>
            </a:xfrm>
            <a:custGeom>
              <a:rect b="b" l="l" r="r" t="t"/>
              <a:pathLst>
                <a:path extrusionOk="0" h="112109" w="313753">
                  <a:moveTo>
                    <a:pt x="67151" y="89725"/>
                  </a:moveTo>
                  <a:lnTo>
                    <a:pt x="134398" y="89725"/>
                  </a:lnTo>
                  <a:lnTo>
                    <a:pt x="134398" y="112109"/>
                  </a:lnTo>
                  <a:lnTo>
                    <a:pt x="179261" y="112109"/>
                  </a:lnTo>
                  <a:lnTo>
                    <a:pt x="179261" y="89725"/>
                  </a:lnTo>
                  <a:lnTo>
                    <a:pt x="246507" y="89725"/>
                  </a:lnTo>
                  <a:lnTo>
                    <a:pt x="246507" y="112109"/>
                  </a:lnTo>
                  <a:lnTo>
                    <a:pt x="313754" y="112109"/>
                  </a:lnTo>
                  <a:lnTo>
                    <a:pt x="313754" y="44863"/>
                  </a:lnTo>
                  <a:lnTo>
                    <a:pt x="246507" y="44863"/>
                  </a:lnTo>
                  <a:lnTo>
                    <a:pt x="246507" y="0"/>
                  </a:lnTo>
                  <a:lnTo>
                    <a:pt x="67246" y="0"/>
                  </a:lnTo>
                  <a:lnTo>
                    <a:pt x="67246" y="44863"/>
                  </a:lnTo>
                  <a:lnTo>
                    <a:pt x="0" y="44863"/>
                  </a:lnTo>
                  <a:lnTo>
                    <a:pt x="0" y="112109"/>
                  </a:lnTo>
                  <a:lnTo>
                    <a:pt x="67246" y="112109"/>
                  </a:lnTo>
                  <a:lnTo>
                    <a:pt x="67246" y="89725"/>
                  </a:lnTo>
                  <a:close/>
                  <a:moveTo>
                    <a:pt x="89535" y="22479"/>
                  </a:moveTo>
                  <a:lnTo>
                    <a:pt x="224028" y="22479"/>
                  </a:lnTo>
                  <a:lnTo>
                    <a:pt x="224028" y="44863"/>
                  </a:lnTo>
                  <a:lnTo>
                    <a:pt x="89535" y="44863"/>
                  </a:lnTo>
                  <a:lnTo>
                    <a:pt x="89535" y="224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0" name="Google Shape;1100;p54"/>
            <p:cNvSpPr/>
            <p:nvPr/>
          </p:nvSpPr>
          <p:spPr>
            <a:xfrm>
              <a:off x="8051863" y="3950589"/>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1" name="Google Shape;1101;p54"/>
            <p:cNvSpPr/>
            <p:nvPr/>
          </p:nvSpPr>
          <p:spPr>
            <a:xfrm>
              <a:off x="7872507" y="3973067"/>
              <a:ext cx="269081" cy="134493"/>
            </a:xfrm>
            <a:custGeom>
              <a:rect b="b" l="l" r="r" t="t"/>
              <a:pathLst>
                <a:path extrusionOk="0" h="134493" w="269081">
                  <a:moveTo>
                    <a:pt x="159258" y="134493"/>
                  </a:moveTo>
                  <a:cubicBezTo>
                    <a:pt x="169640" y="83439"/>
                    <a:pt x="214979" y="44863"/>
                    <a:pt x="269081" y="44863"/>
                  </a:cubicBezTo>
                  <a:lnTo>
                    <a:pt x="269081" y="0"/>
                  </a:lnTo>
                  <a:lnTo>
                    <a:pt x="224218" y="0"/>
                  </a:lnTo>
                  <a:lnTo>
                    <a:pt x="224218" y="22384"/>
                  </a:lnTo>
                  <a:lnTo>
                    <a:pt x="156972" y="22384"/>
                  </a:lnTo>
                  <a:lnTo>
                    <a:pt x="156972" y="0"/>
                  </a:lnTo>
                  <a:lnTo>
                    <a:pt x="112109" y="0"/>
                  </a:lnTo>
                  <a:lnTo>
                    <a:pt x="112109" y="22384"/>
                  </a:lnTo>
                  <a:lnTo>
                    <a:pt x="44862" y="22384"/>
                  </a:lnTo>
                  <a:lnTo>
                    <a:pt x="44862" y="0"/>
                  </a:lnTo>
                  <a:lnTo>
                    <a:pt x="0" y="0"/>
                  </a:lnTo>
                  <a:lnTo>
                    <a:pt x="0" y="67246"/>
                  </a:lnTo>
                  <a:lnTo>
                    <a:pt x="67246" y="67246"/>
                  </a:lnTo>
                  <a:lnTo>
                    <a:pt x="67246" y="134493"/>
                  </a:lnTo>
                  <a:lnTo>
                    <a:pt x="159162" y="13449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2" name="Google Shape;1102;p54"/>
            <p:cNvSpPr/>
            <p:nvPr/>
          </p:nvSpPr>
          <p:spPr>
            <a:xfrm>
              <a:off x="7939849" y="3950589"/>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3" name="Google Shape;1103;p54"/>
            <p:cNvSpPr/>
            <p:nvPr/>
          </p:nvSpPr>
          <p:spPr>
            <a:xfrm>
              <a:off x="7872603" y="4062698"/>
              <a:ext cx="44862" cy="44862"/>
            </a:xfrm>
            <a:custGeom>
              <a:rect b="b" l="l" r="r" t="t"/>
              <a:pathLst>
                <a:path extrusionOk="0" h="44862" w="44862">
                  <a:moveTo>
                    <a:pt x="0" y="0"/>
                  </a:moveTo>
                  <a:lnTo>
                    <a:pt x="44863" y="0"/>
                  </a:lnTo>
                  <a:lnTo>
                    <a:pt x="44863"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04" name="Google Shape;1104;p54"/>
          <p:cNvGrpSpPr/>
          <p:nvPr/>
        </p:nvGrpSpPr>
        <p:grpSpPr>
          <a:xfrm>
            <a:off x="5603649" y="3412206"/>
            <a:ext cx="375119" cy="398640"/>
            <a:chOff x="7083933" y="3838575"/>
            <a:chExt cx="358520" cy="381000"/>
          </a:xfrm>
        </p:grpSpPr>
        <p:sp>
          <p:nvSpPr>
            <p:cNvPr id="1105" name="Google Shape;1105;p54"/>
            <p:cNvSpPr/>
            <p:nvPr/>
          </p:nvSpPr>
          <p:spPr>
            <a:xfrm>
              <a:off x="7352823" y="3844670"/>
              <a:ext cx="82676" cy="72294"/>
            </a:xfrm>
            <a:custGeom>
              <a:rect b="b" l="l" r="r" t="t"/>
              <a:pathLst>
                <a:path extrusionOk="0" h="72294" w="82676">
                  <a:moveTo>
                    <a:pt x="0" y="0"/>
                  </a:moveTo>
                  <a:lnTo>
                    <a:pt x="0" y="72295"/>
                  </a:lnTo>
                  <a:lnTo>
                    <a:pt x="82677" y="72295"/>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6" name="Google Shape;1106;p54"/>
            <p:cNvSpPr/>
            <p:nvPr/>
          </p:nvSpPr>
          <p:spPr>
            <a:xfrm>
              <a:off x="7263288" y="4040314"/>
              <a:ext cx="44767" cy="44767"/>
            </a:xfrm>
            <a:custGeom>
              <a:rect b="b" l="l" r="r" t="t"/>
              <a:pathLst>
                <a:path extrusionOk="0" h="44767" w="44767">
                  <a:moveTo>
                    <a:pt x="44768" y="22384"/>
                  </a:moveTo>
                  <a:cubicBezTo>
                    <a:pt x="44768" y="34766"/>
                    <a:pt x="34766" y="44768"/>
                    <a:pt x="22384" y="44768"/>
                  </a:cubicBezTo>
                  <a:cubicBezTo>
                    <a:pt x="10001" y="44768"/>
                    <a:pt x="0" y="34766"/>
                    <a:pt x="0" y="22384"/>
                  </a:cubicBezTo>
                  <a:cubicBezTo>
                    <a:pt x="0" y="10001"/>
                    <a:pt x="10001" y="0"/>
                    <a:pt x="22384" y="0"/>
                  </a:cubicBezTo>
                  <a:cubicBezTo>
                    <a:pt x="34766" y="0"/>
                    <a:pt x="44768" y="10001"/>
                    <a:pt x="44768" y="22384"/>
                  </a:cubicBezTo>
                  <a:lnTo>
                    <a:pt x="44768"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7" name="Google Shape;1107;p54"/>
            <p:cNvSpPr/>
            <p:nvPr/>
          </p:nvSpPr>
          <p:spPr>
            <a:xfrm>
              <a:off x="7219378" y="3996404"/>
              <a:ext cx="55054" cy="55054"/>
            </a:xfrm>
            <a:custGeom>
              <a:rect b="b" l="l" r="r" t="t"/>
              <a:pathLst>
                <a:path extrusionOk="0" h="55054" w="55054">
                  <a:moveTo>
                    <a:pt x="55054" y="22860"/>
                  </a:moveTo>
                  <a:lnTo>
                    <a:pt x="55054" y="0"/>
                  </a:lnTo>
                  <a:cubicBezTo>
                    <a:pt x="26956" y="4763"/>
                    <a:pt x="4667" y="26956"/>
                    <a:pt x="0" y="55054"/>
                  </a:cubicBezTo>
                  <a:lnTo>
                    <a:pt x="22860" y="55054"/>
                  </a:lnTo>
                  <a:cubicBezTo>
                    <a:pt x="26956" y="39338"/>
                    <a:pt x="39338" y="26956"/>
                    <a:pt x="55054" y="22860"/>
                  </a:cubicBezTo>
                  <a:lnTo>
                    <a:pt x="55054" y="2286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8" name="Google Shape;1108;p54"/>
            <p:cNvSpPr/>
            <p:nvPr/>
          </p:nvSpPr>
          <p:spPr>
            <a:xfrm>
              <a:off x="7296816" y="3996404"/>
              <a:ext cx="55054" cy="55054"/>
            </a:xfrm>
            <a:custGeom>
              <a:rect b="b" l="l" r="r" t="t"/>
              <a:pathLst>
                <a:path extrusionOk="0" h="55054" w="55054">
                  <a:moveTo>
                    <a:pt x="0" y="0"/>
                  </a:moveTo>
                  <a:lnTo>
                    <a:pt x="0" y="22860"/>
                  </a:lnTo>
                  <a:cubicBezTo>
                    <a:pt x="15716" y="26956"/>
                    <a:pt x="28099" y="39338"/>
                    <a:pt x="32195" y="55054"/>
                  </a:cubicBezTo>
                  <a:lnTo>
                    <a:pt x="55054" y="55054"/>
                  </a:lnTo>
                  <a:cubicBezTo>
                    <a:pt x="50292" y="26956"/>
                    <a:pt x="28099" y="4667"/>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9" name="Google Shape;1109;p54"/>
            <p:cNvSpPr/>
            <p:nvPr/>
          </p:nvSpPr>
          <p:spPr>
            <a:xfrm>
              <a:off x="7128700" y="3838575"/>
              <a:ext cx="313753" cy="381000"/>
            </a:xfrm>
            <a:custGeom>
              <a:rect b="b" l="l" r="r" t="t"/>
              <a:pathLst>
                <a:path extrusionOk="0" h="381000" w="313753">
                  <a:moveTo>
                    <a:pt x="201739" y="100870"/>
                  </a:moveTo>
                  <a:lnTo>
                    <a:pt x="201739" y="0"/>
                  </a:lnTo>
                  <a:lnTo>
                    <a:pt x="0" y="0"/>
                  </a:lnTo>
                  <a:lnTo>
                    <a:pt x="0" y="381000"/>
                  </a:lnTo>
                  <a:lnTo>
                    <a:pt x="313753" y="381000"/>
                  </a:lnTo>
                  <a:lnTo>
                    <a:pt x="313753" y="100870"/>
                  </a:lnTo>
                  <a:lnTo>
                    <a:pt x="201739" y="100870"/>
                  </a:lnTo>
                  <a:close/>
                  <a:moveTo>
                    <a:pt x="44863" y="56007"/>
                  </a:moveTo>
                  <a:lnTo>
                    <a:pt x="156877" y="56007"/>
                  </a:lnTo>
                  <a:lnTo>
                    <a:pt x="156877" y="78391"/>
                  </a:lnTo>
                  <a:lnTo>
                    <a:pt x="44863" y="78391"/>
                  </a:lnTo>
                  <a:lnTo>
                    <a:pt x="44863" y="56007"/>
                  </a:lnTo>
                  <a:close/>
                  <a:moveTo>
                    <a:pt x="268986" y="235267"/>
                  </a:moveTo>
                  <a:lnTo>
                    <a:pt x="245840" y="235267"/>
                  </a:lnTo>
                  <a:cubicBezTo>
                    <a:pt x="240792" y="275749"/>
                    <a:pt x="208597" y="307943"/>
                    <a:pt x="168116" y="312992"/>
                  </a:cubicBezTo>
                  <a:lnTo>
                    <a:pt x="168116" y="336137"/>
                  </a:lnTo>
                  <a:lnTo>
                    <a:pt x="145732" y="336137"/>
                  </a:lnTo>
                  <a:lnTo>
                    <a:pt x="145732" y="312992"/>
                  </a:lnTo>
                  <a:cubicBezTo>
                    <a:pt x="105251" y="307943"/>
                    <a:pt x="73057" y="275749"/>
                    <a:pt x="68008" y="235267"/>
                  </a:cubicBezTo>
                  <a:lnTo>
                    <a:pt x="44863" y="235267"/>
                  </a:lnTo>
                  <a:lnTo>
                    <a:pt x="44863" y="212884"/>
                  </a:lnTo>
                  <a:lnTo>
                    <a:pt x="68008" y="212884"/>
                  </a:lnTo>
                  <a:cubicBezTo>
                    <a:pt x="73057" y="172403"/>
                    <a:pt x="105251" y="140208"/>
                    <a:pt x="145732" y="135160"/>
                  </a:cubicBezTo>
                  <a:lnTo>
                    <a:pt x="145732" y="112014"/>
                  </a:lnTo>
                  <a:lnTo>
                    <a:pt x="168116" y="112014"/>
                  </a:lnTo>
                  <a:lnTo>
                    <a:pt x="168116" y="135160"/>
                  </a:lnTo>
                  <a:cubicBezTo>
                    <a:pt x="208597" y="140208"/>
                    <a:pt x="240792" y="172403"/>
                    <a:pt x="245840" y="212884"/>
                  </a:cubicBezTo>
                  <a:lnTo>
                    <a:pt x="268986" y="212884"/>
                  </a:lnTo>
                  <a:lnTo>
                    <a:pt x="268986" y="23526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0" name="Google Shape;1110;p54"/>
            <p:cNvSpPr/>
            <p:nvPr/>
          </p:nvSpPr>
          <p:spPr>
            <a:xfrm>
              <a:off x="7296816" y="4073937"/>
              <a:ext cx="55054" cy="55054"/>
            </a:xfrm>
            <a:custGeom>
              <a:rect b="b" l="l" r="r" t="t"/>
              <a:pathLst>
                <a:path extrusionOk="0" h="55054" w="55054">
                  <a:moveTo>
                    <a:pt x="0" y="32194"/>
                  </a:moveTo>
                  <a:lnTo>
                    <a:pt x="0" y="55054"/>
                  </a:lnTo>
                  <a:cubicBezTo>
                    <a:pt x="28099" y="50292"/>
                    <a:pt x="50387" y="28099"/>
                    <a:pt x="55054" y="0"/>
                  </a:cubicBezTo>
                  <a:lnTo>
                    <a:pt x="32195" y="0"/>
                  </a:lnTo>
                  <a:cubicBezTo>
                    <a:pt x="28099" y="15716"/>
                    <a:pt x="15716" y="28099"/>
                    <a:pt x="0" y="32194"/>
                  </a:cubicBezTo>
                  <a:lnTo>
                    <a:pt x="0" y="321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1" name="Google Shape;1111;p54"/>
            <p:cNvSpPr/>
            <p:nvPr/>
          </p:nvSpPr>
          <p:spPr>
            <a:xfrm>
              <a:off x="7219378" y="4073937"/>
              <a:ext cx="55054" cy="55054"/>
            </a:xfrm>
            <a:custGeom>
              <a:rect b="b" l="l" r="r" t="t"/>
              <a:pathLst>
                <a:path extrusionOk="0" h="55054" w="55054">
                  <a:moveTo>
                    <a:pt x="22860" y="0"/>
                  </a:moveTo>
                  <a:lnTo>
                    <a:pt x="0" y="0"/>
                  </a:lnTo>
                  <a:cubicBezTo>
                    <a:pt x="4763" y="28099"/>
                    <a:pt x="26956" y="50387"/>
                    <a:pt x="55054" y="55054"/>
                  </a:cubicBezTo>
                  <a:lnTo>
                    <a:pt x="55054" y="32194"/>
                  </a:lnTo>
                  <a:cubicBezTo>
                    <a:pt x="39338" y="28099"/>
                    <a:pt x="26956" y="15716"/>
                    <a:pt x="22860" y="0"/>
                  </a:cubicBezTo>
                  <a:lnTo>
                    <a:pt x="2286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2" name="Google Shape;1112;p54"/>
            <p:cNvSpPr/>
            <p:nvPr/>
          </p:nvSpPr>
          <p:spPr>
            <a:xfrm>
              <a:off x="7083933" y="3883437"/>
              <a:ext cx="22383" cy="336137"/>
            </a:xfrm>
            <a:custGeom>
              <a:rect b="b" l="l" r="r" t="t"/>
              <a:pathLst>
                <a:path extrusionOk="0" h="336137" w="22383">
                  <a:moveTo>
                    <a:pt x="0" y="336137"/>
                  </a:moveTo>
                  <a:lnTo>
                    <a:pt x="22384" y="336137"/>
                  </a:lnTo>
                  <a:lnTo>
                    <a:pt x="22384" y="0"/>
                  </a:lnTo>
                  <a:lnTo>
                    <a:pt x="0" y="0"/>
                  </a:lnTo>
                  <a:lnTo>
                    <a:pt x="0" y="33613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13" name="Google Shape;1113;p54"/>
          <p:cNvSpPr/>
          <p:nvPr/>
        </p:nvSpPr>
        <p:spPr>
          <a:xfrm>
            <a:off x="4779306" y="3412514"/>
            <a:ext cx="398145" cy="398145"/>
          </a:xfrm>
          <a:custGeom>
            <a:rect b="b" l="l" r="r" t="t"/>
            <a:pathLst>
              <a:path extrusionOk="0" h="381000" w="381000">
                <a:moveTo>
                  <a:pt x="0" y="0"/>
                </a:moveTo>
                <a:lnTo>
                  <a:pt x="0" y="381000"/>
                </a:lnTo>
                <a:lnTo>
                  <a:pt x="381000" y="381000"/>
                </a:lnTo>
                <a:lnTo>
                  <a:pt x="381000" y="0"/>
                </a:lnTo>
                <a:lnTo>
                  <a:pt x="0" y="0"/>
                </a:lnTo>
                <a:close/>
                <a:moveTo>
                  <a:pt x="22384" y="268986"/>
                </a:moveTo>
                <a:lnTo>
                  <a:pt x="44767" y="268986"/>
                </a:lnTo>
                <a:lnTo>
                  <a:pt x="44767" y="336233"/>
                </a:lnTo>
                <a:lnTo>
                  <a:pt x="67151" y="336233"/>
                </a:lnTo>
                <a:lnTo>
                  <a:pt x="67151" y="212979"/>
                </a:lnTo>
                <a:lnTo>
                  <a:pt x="123158" y="212979"/>
                </a:lnTo>
                <a:lnTo>
                  <a:pt x="123158" y="246602"/>
                </a:lnTo>
                <a:lnTo>
                  <a:pt x="145542" y="246602"/>
                </a:lnTo>
                <a:lnTo>
                  <a:pt x="145542" y="212979"/>
                </a:lnTo>
                <a:lnTo>
                  <a:pt x="179165" y="212979"/>
                </a:lnTo>
                <a:lnTo>
                  <a:pt x="179165" y="190595"/>
                </a:lnTo>
                <a:lnTo>
                  <a:pt x="67151" y="190595"/>
                </a:lnTo>
                <a:lnTo>
                  <a:pt x="67151" y="156972"/>
                </a:lnTo>
                <a:lnTo>
                  <a:pt x="145637" y="156972"/>
                </a:lnTo>
                <a:lnTo>
                  <a:pt x="145637" y="134588"/>
                </a:lnTo>
                <a:lnTo>
                  <a:pt x="67151" y="134588"/>
                </a:lnTo>
                <a:lnTo>
                  <a:pt x="67151" y="67342"/>
                </a:lnTo>
                <a:lnTo>
                  <a:pt x="145637" y="67342"/>
                </a:lnTo>
                <a:lnTo>
                  <a:pt x="145637" y="44958"/>
                </a:lnTo>
                <a:lnTo>
                  <a:pt x="44767" y="44958"/>
                </a:lnTo>
                <a:lnTo>
                  <a:pt x="44767" y="246697"/>
                </a:lnTo>
                <a:lnTo>
                  <a:pt x="22384" y="246697"/>
                </a:lnTo>
                <a:lnTo>
                  <a:pt x="22384" y="22574"/>
                </a:lnTo>
                <a:lnTo>
                  <a:pt x="168021" y="22574"/>
                </a:lnTo>
                <a:lnTo>
                  <a:pt x="168021" y="89821"/>
                </a:lnTo>
                <a:lnTo>
                  <a:pt x="89535" y="89821"/>
                </a:lnTo>
                <a:lnTo>
                  <a:pt x="89535" y="112204"/>
                </a:lnTo>
                <a:lnTo>
                  <a:pt x="190405" y="112204"/>
                </a:lnTo>
                <a:lnTo>
                  <a:pt x="190405" y="22574"/>
                </a:lnTo>
                <a:lnTo>
                  <a:pt x="212788" y="22574"/>
                </a:lnTo>
                <a:lnTo>
                  <a:pt x="212788" y="89821"/>
                </a:lnTo>
                <a:lnTo>
                  <a:pt x="235172" y="89821"/>
                </a:lnTo>
                <a:lnTo>
                  <a:pt x="235172" y="22574"/>
                </a:lnTo>
                <a:lnTo>
                  <a:pt x="257556" y="22574"/>
                </a:lnTo>
                <a:lnTo>
                  <a:pt x="257556" y="134588"/>
                </a:lnTo>
                <a:lnTo>
                  <a:pt x="190309" y="134588"/>
                </a:lnTo>
                <a:lnTo>
                  <a:pt x="190309" y="156972"/>
                </a:lnTo>
                <a:lnTo>
                  <a:pt x="279940" y="156972"/>
                </a:lnTo>
                <a:lnTo>
                  <a:pt x="279940" y="112109"/>
                </a:lnTo>
                <a:lnTo>
                  <a:pt x="313563" y="112109"/>
                </a:lnTo>
                <a:lnTo>
                  <a:pt x="313563" y="224123"/>
                </a:lnTo>
                <a:lnTo>
                  <a:pt x="279940" y="224123"/>
                </a:lnTo>
                <a:lnTo>
                  <a:pt x="279940" y="246507"/>
                </a:lnTo>
                <a:lnTo>
                  <a:pt x="335947" y="246507"/>
                </a:lnTo>
                <a:lnTo>
                  <a:pt x="335947" y="89630"/>
                </a:lnTo>
                <a:lnTo>
                  <a:pt x="279940" y="89630"/>
                </a:lnTo>
                <a:lnTo>
                  <a:pt x="279940" y="67246"/>
                </a:lnTo>
                <a:lnTo>
                  <a:pt x="324802" y="67246"/>
                </a:lnTo>
                <a:lnTo>
                  <a:pt x="324802" y="44863"/>
                </a:lnTo>
                <a:lnTo>
                  <a:pt x="279940" y="44863"/>
                </a:lnTo>
                <a:lnTo>
                  <a:pt x="279940" y="22479"/>
                </a:lnTo>
                <a:lnTo>
                  <a:pt x="358426" y="22479"/>
                </a:lnTo>
                <a:lnTo>
                  <a:pt x="358426" y="268986"/>
                </a:lnTo>
                <a:lnTo>
                  <a:pt x="246412" y="268986"/>
                </a:lnTo>
                <a:lnTo>
                  <a:pt x="246412" y="201739"/>
                </a:lnTo>
                <a:lnTo>
                  <a:pt x="291274" y="201739"/>
                </a:lnTo>
                <a:lnTo>
                  <a:pt x="291274" y="179356"/>
                </a:lnTo>
                <a:lnTo>
                  <a:pt x="224028" y="179356"/>
                </a:lnTo>
                <a:lnTo>
                  <a:pt x="224028" y="268986"/>
                </a:lnTo>
                <a:lnTo>
                  <a:pt x="89535" y="268986"/>
                </a:lnTo>
                <a:lnTo>
                  <a:pt x="89535" y="291370"/>
                </a:lnTo>
                <a:lnTo>
                  <a:pt x="224028" y="291370"/>
                </a:lnTo>
                <a:lnTo>
                  <a:pt x="224028" y="313754"/>
                </a:lnTo>
                <a:lnTo>
                  <a:pt x="89535" y="313754"/>
                </a:lnTo>
                <a:lnTo>
                  <a:pt x="89535" y="358616"/>
                </a:lnTo>
                <a:lnTo>
                  <a:pt x="22288" y="358616"/>
                </a:lnTo>
                <a:lnTo>
                  <a:pt x="22288" y="268986"/>
                </a:lnTo>
                <a:close/>
                <a:moveTo>
                  <a:pt x="112014" y="358616"/>
                </a:moveTo>
                <a:lnTo>
                  <a:pt x="112014" y="336233"/>
                </a:lnTo>
                <a:lnTo>
                  <a:pt x="246507" y="336233"/>
                </a:lnTo>
                <a:lnTo>
                  <a:pt x="246507" y="291370"/>
                </a:lnTo>
                <a:lnTo>
                  <a:pt x="358521" y="291370"/>
                </a:lnTo>
                <a:lnTo>
                  <a:pt x="358521" y="313754"/>
                </a:lnTo>
                <a:lnTo>
                  <a:pt x="291274" y="313754"/>
                </a:lnTo>
                <a:lnTo>
                  <a:pt x="291274" y="336137"/>
                </a:lnTo>
                <a:lnTo>
                  <a:pt x="358521" y="336137"/>
                </a:lnTo>
                <a:lnTo>
                  <a:pt x="358521" y="358521"/>
                </a:lnTo>
                <a:lnTo>
                  <a:pt x="112014" y="3585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14" name="Google Shape;1114;p54"/>
          <p:cNvGrpSpPr/>
          <p:nvPr/>
        </p:nvGrpSpPr>
        <p:grpSpPr>
          <a:xfrm>
            <a:off x="3965635" y="3412206"/>
            <a:ext cx="398640" cy="398640"/>
            <a:chOff x="5518403" y="3838575"/>
            <a:chExt cx="381000" cy="381000"/>
          </a:xfrm>
        </p:grpSpPr>
        <p:sp>
          <p:nvSpPr>
            <p:cNvPr id="1115" name="Google Shape;1115;p54"/>
            <p:cNvSpPr/>
            <p:nvPr/>
          </p:nvSpPr>
          <p:spPr>
            <a:xfrm>
              <a:off x="5518403" y="3838575"/>
              <a:ext cx="381000" cy="381000"/>
            </a:xfrm>
            <a:custGeom>
              <a:rect b="b" l="l" r="r" t="t"/>
              <a:pathLst>
                <a:path extrusionOk="0" h="381000" w="381000">
                  <a:moveTo>
                    <a:pt x="358616" y="237268"/>
                  </a:moveTo>
                  <a:lnTo>
                    <a:pt x="358616" y="143732"/>
                  </a:lnTo>
                  <a:cubicBezTo>
                    <a:pt x="371666" y="139065"/>
                    <a:pt x="381000" y="126683"/>
                    <a:pt x="381000" y="112014"/>
                  </a:cubicBezTo>
                  <a:cubicBezTo>
                    <a:pt x="381000" y="82487"/>
                    <a:pt x="345377" y="67342"/>
                    <a:pt x="324041" y="87821"/>
                  </a:cubicBezTo>
                  <a:lnTo>
                    <a:pt x="223838" y="37719"/>
                  </a:lnTo>
                  <a:cubicBezTo>
                    <a:pt x="226314" y="17526"/>
                    <a:pt x="210598" y="0"/>
                    <a:pt x="190500" y="0"/>
                  </a:cubicBezTo>
                  <a:cubicBezTo>
                    <a:pt x="170402" y="0"/>
                    <a:pt x="154686" y="17621"/>
                    <a:pt x="157163" y="37719"/>
                  </a:cubicBezTo>
                  <a:lnTo>
                    <a:pt x="56960" y="87821"/>
                  </a:lnTo>
                  <a:cubicBezTo>
                    <a:pt x="35719" y="67342"/>
                    <a:pt x="0" y="82487"/>
                    <a:pt x="0" y="112014"/>
                  </a:cubicBezTo>
                  <a:cubicBezTo>
                    <a:pt x="0" y="126587"/>
                    <a:pt x="9335" y="139065"/>
                    <a:pt x="22384" y="143732"/>
                  </a:cubicBezTo>
                  <a:lnTo>
                    <a:pt x="22384" y="237268"/>
                  </a:lnTo>
                  <a:cubicBezTo>
                    <a:pt x="9335" y="241935"/>
                    <a:pt x="0" y="254317"/>
                    <a:pt x="0" y="268986"/>
                  </a:cubicBezTo>
                  <a:cubicBezTo>
                    <a:pt x="0" y="298513"/>
                    <a:pt x="35624" y="313658"/>
                    <a:pt x="56960" y="293180"/>
                  </a:cubicBezTo>
                  <a:lnTo>
                    <a:pt x="157163" y="343281"/>
                  </a:lnTo>
                  <a:cubicBezTo>
                    <a:pt x="154686" y="363474"/>
                    <a:pt x="170402" y="381000"/>
                    <a:pt x="190500" y="381000"/>
                  </a:cubicBezTo>
                  <a:cubicBezTo>
                    <a:pt x="210598" y="381000"/>
                    <a:pt x="226314" y="363379"/>
                    <a:pt x="223838" y="343281"/>
                  </a:cubicBezTo>
                  <a:lnTo>
                    <a:pt x="324041" y="293180"/>
                  </a:lnTo>
                  <a:cubicBezTo>
                    <a:pt x="345281" y="313658"/>
                    <a:pt x="381000" y="298513"/>
                    <a:pt x="381000" y="268986"/>
                  </a:cubicBezTo>
                  <a:cubicBezTo>
                    <a:pt x="381000" y="254413"/>
                    <a:pt x="371666" y="241935"/>
                    <a:pt x="358616" y="237268"/>
                  </a:cubicBezTo>
                  <a:lnTo>
                    <a:pt x="358616" y="237268"/>
                  </a:lnTo>
                  <a:close/>
                  <a:moveTo>
                    <a:pt x="336233" y="237268"/>
                  </a:moveTo>
                  <a:cubicBezTo>
                    <a:pt x="321755" y="242411"/>
                    <a:pt x="312134" y="256984"/>
                    <a:pt x="314039" y="273082"/>
                  </a:cubicBezTo>
                  <a:lnTo>
                    <a:pt x="213836" y="323183"/>
                  </a:lnTo>
                  <a:cubicBezTo>
                    <a:pt x="200787" y="310610"/>
                    <a:pt x="180213" y="310610"/>
                    <a:pt x="167164" y="323183"/>
                  </a:cubicBezTo>
                  <a:lnTo>
                    <a:pt x="66961" y="273082"/>
                  </a:lnTo>
                  <a:cubicBezTo>
                    <a:pt x="68961" y="256984"/>
                    <a:pt x="59341" y="242411"/>
                    <a:pt x="44768" y="237268"/>
                  </a:cubicBezTo>
                  <a:lnTo>
                    <a:pt x="44768" y="143732"/>
                  </a:lnTo>
                  <a:cubicBezTo>
                    <a:pt x="59246" y="138589"/>
                    <a:pt x="68866" y="124016"/>
                    <a:pt x="66961" y="107918"/>
                  </a:cubicBezTo>
                  <a:lnTo>
                    <a:pt x="167164" y="57817"/>
                  </a:lnTo>
                  <a:cubicBezTo>
                    <a:pt x="180213" y="70390"/>
                    <a:pt x="200787" y="70390"/>
                    <a:pt x="213836" y="57817"/>
                  </a:cubicBezTo>
                  <a:lnTo>
                    <a:pt x="314039" y="107918"/>
                  </a:lnTo>
                  <a:cubicBezTo>
                    <a:pt x="312039" y="124016"/>
                    <a:pt x="321659" y="138589"/>
                    <a:pt x="336233" y="143732"/>
                  </a:cubicBezTo>
                  <a:lnTo>
                    <a:pt x="336233" y="2372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6" name="Google Shape;1116;p54"/>
            <p:cNvSpPr/>
            <p:nvPr/>
          </p:nvSpPr>
          <p:spPr>
            <a:xfrm>
              <a:off x="5686710" y="4040219"/>
              <a:ext cx="44481" cy="89630"/>
            </a:xfrm>
            <a:custGeom>
              <a:rect b="b" l="l" r="r" t="t"/>
              <a:pathLst>
                <a:path extrusionOk="0" h="89630" w="44481">
                  <a:moveTo>
                    <a:pt x="8287" y="61913"/>
                  </a:moveTo>
                  <a:cubicBezTo>
                    <a:pt x="14002" y="82677"/>
                    <a:pt x="20384" y="88868"/>
                    <a:pt x="22193" y="89630"/>
                  </a:cubicBezTo>
                  <a:cubicBezTo>
                    <a:pt x="23908" y="88868"/>
                    <a:pt x="30289" y="82677"/>
                    <a:pt x="36100" y="61913"/>
                  </a:cubicBezTo>
                  <a:cubicBezTo>
                    <a:pt x="40862" y="44863"/>
                    <a:pt x="43720" y="23146"/>
                    <a:pt x="44482" y="0"/>
                  </a:cubicBezTo>
                  <a:lnTo>
                    <a:pt x="0" y="0"/>
                  </a:lnTo>
                  <a:cubicBezTo>
                    <a:pt x="667" y="23146"/>
                    <a:pt x="3620" y="44767"/>
                    <a:pt x="8382" y="61913"/>
                  </a:cubicBezTo>
                  <a:lnTo>
                    <a:pt x="8382" y="6191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7" name="Google Shape;1117;p54"/>
            <p:cNvSpPr/>
            <p:nvPr/>
          </p:nvSpPr>
          <p:spPr>
            <a:xfrm>
              <a:off x="5686615" y="3928300"/>
              <a:ext cx="44481" cy="89630"/>
            </a:xfrm>
            <a:custGeom>
              <a:rect b="b" l="l" r="r" t="t"/>
              <a:pathLst>
                <a:path extrusionOk="0" h="89630" w="44481">
                  <a:moveTo>
                    <a:pt x="22288" y="0"/>
                  </a:moveTo>
                  <a:cubicBezTo>
                    <a:pt x="20574" y="762"/>
                    <a:pt x="14192" y="6953"/>
                    <a:pt x="8382" y="27718"/>
                  </a:cubicBezTo>
                  <a:cubicBezTo>
                    <a:pt x="3620" y="44767"/>
                    <a:pt x="762" y="66484"/>
                    <a:pt x="0" y="89630"/>
                  </a:cubicBezTo>
                  <a:lnTo>
                    <a:pt x="44482" y="89630"/>
                  </a:lnTo>
                  <a:cubicBezTo>
                    <a:pt x="43815" y="66484"/>
                    <a:pt x="40862" y="44863"/>
                    <a:pt x="36100" y="27718"/>
                  </a:cubicBezTo>
                  <a:cubicBezTo>
                    <a:pt x="30385" y="6953"/>
                    <a:pt x="24003" y="762"/>
                    <a:pt x="22193" y="0"/>
                  </a:cubicBezTo>
                  <a:lnTo>
                    <a:pt x="22193"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8" name="Google Shape;1118;p54"/>
            <p:cNvSpPr/>
            <p:nvPr/>
          </p:nvSpPr>
          <p:spPr>
            <a:xfrm>
              <a:off x="5738241" y="3932586"/>
              <a:ext cx="70770" cy="85248"/>
            </a:xfrm>
            <a:custGeom>
              <a:rect b="b" l="l" r="r" t="t"/>
              <a:pathLst>
                <a:path extrusionOk="0" h="85248" w="70770">
                  <a:moveTo>
                    <a:pt x="95" y="0"/>
                  </a:moveTo>
                  <a:cubicBezTo>
                    <a:pt x="10573" y="24289"/>
                    <a:pt x="14478" y="58769"/>
                    <a:pt x="15240" y="85249"/>
                  </a:cubicBezTo>
                  <a:lnTo>
                    <a:pt x="70771" y="85249"/>
                  </a:lnTo>
                  <a:cubicBezTo>
                    <a:pt x="66294" y="44863"/>
                    <a:pt x="37814" y="11621"/>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9" name="Google Shape;1119;p54"/>
            <p:cNvSpPr/>
            <p:nvPr/>
          </p:nvSpPr>
          <p:spPr>
            <a:xfrm>
              <a:off x="5608605" y="3932586"/>
              <a:ext cx="70770" cy="85248"/>
            </a:xfrm>
            <a:custGeom>
              <a:rect b="b" l="l" r="r" t="t"/>
              <a:pathLst>
                <a:path extrusionOk="0" h="85248" w="70770">
                  <a:moveTo>
                    <a:pt x="95" y="85249"/>
                  </a:moveTo>
                  <a:lnTo>
                    <a:pt x="55626" y="85249"/>
                  </a:lnTo>
                  <a:cubicBezTo>
                    <a:pt x="56388" y="58865"/>
                    <a:pt x="60293" y="24384"/>
                    <a:pt x="70771" y="0"/>
                  </a:cubicBezTo>
                  <a:cubicBezTo>
                    <a:pt x="32957" y="11621"/>
                    <a:pt x="4477" y="44863"/>
                    <a:pt x="0" y="85249"/>
                  </a:cubicBezTo>
                  <a:lnTo>
                    <a:pt x="0" y="8524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0" name="Google Shape;1120;p54"/>
            <p:cNvSpPr/>
            <p:nvPr/>
          </p:nvSpPr>
          <p:spPr>
            <a:xfrm>
              <a:off x="5608700" y="4040314"/>
              <a:ext cx="70770" cy="85248"/>
            </a:xfrm>
            <a:custGeom>
              <a:rect b="b" l="l" r="r" t="t"/>
              <a:pathLst>
                <a:path extrusionOk="0" h="85248" w="70770">
                  <a:moveTo>
                    <a:pt x="55531" y="0"/>
                  </a:moveTo>
                  <a:lnTo>
                    <a:pt x="0" y="0"/>
                  </a:lnTo>
                  <a:cubicBezTo>
                    <a:pt x="4477" y="40386"/>
                    <a:pt x="32956" y="73628"/>
                    <a:pt x="70771" y="85249"/>
                  </a:cubicBezTo>
                  <a:cubicBezTo>
                    <a:pt x="60293" y="60865"/>
                    <a:pt x="56388" y="26384"/>
                    <a:pt x="55626" y="0"/>
                  </a:cubicBezTo>
                  <a:lnTo>
                    <a:pt x="55626"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1" name="Google Shape;1121;p54"/>
            <p:cNvSpPr/>
            <p:nvPr/>
          </p:nvSpPr>
          <p:spPr>
            <a:xfrm>
              <a:off x="5738336" y="4040314"/>
              <a:ext cx="70770" cy="85248"/>
            </a:xfrm>
            <a:custGeom>
              <a:rect b="b" l="l" r="r" t="t"/>
              <a:pathLst>
                <a:path extrusionOk="0" h="85248" w="70770">
                  <a:moveTo>
                    <a:pt x="0" y="85249"/>
                  </a:moveTo>
                  <a:cubicBezTo>
                    <a:pt x="37814" y="73628"/>
                    <a:pt x="66294" y="40386"/>
                    <a:pt x="70771" y="0"/>
                  </a:cubicBezTo>
                  <a:lnTo>
                    <a:pt x="15240" y="0"/>
                  </a:lnTo>
                  <a:cubicBezTo>
                    <a:pt x="14478" y="26384"/>
                    <a:pt x="10573" y="60865"/>
                    <a:pt x="95" y="85249"/>
                  </a:cubicBezTo>
                  <a:lnTo>
                    <a:pt x="95" y="8524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22" name="Google Shape;1122;p54"/>
          <p:cNvGrpSpPr/>
          <p:nvPr/>
        </p:nvGrpSpPr>
        <p:grpSpPr>
          <a:xfrm>
            <a:off x="3222869" y="3412106"/>
            <a:ext cx="257920" cy="398740"/>
            <a:chOff x="4808505" y="3838479"/>
            <a:chExt cx="246507" cy="381095"/>
          </a:xfrm>
        </p:grpSpPr>
        <p:sp>
          <p:nvSpPr>
            <p:cNvPr id="1123" name="Google Shape;1123;p54"/>
            <p:cNvSpPr/>
            <p:nvPr/>
          </p:nvSpPr>
          <p:spPr>
            <a:xfrm>
              <a:off x="4808505" y="3838479"/>
              <a:ext cx="201644" cy="268890"/>
            </a:xfrm>
            <a:custGeom>
              <a:rect b="b" l="l" r="r" t="t"/>
              <a:pathLst>
                <a:path extrusionOk="0" h="268890" w="201644">
                  <a:moveTo>
                    <a:pt x="93821" y="121825"/>
                  </a:moveTo>
                  <a:lnTo>
                    <a:pt x="93821" y="121825"/>
                  </a:lnTo>
                  <a:cubicBezTo>
                    <a:pt x="93821" y="121825"/>
                    <a:pt x="105823" y="148304"/>
                    <a:pt x="105823" y="148304"/>
                  </a:cubicBezTo>
                  <a:cubicBezTo>
                    <a:pt x="115633" y="170117"/>
                    <a:pt x="107251" y="195739"/>
                    <a:pt x="86392" y="207454"/>
                  </a:cubicBezTo>
                  <a:cubicBezTo>
                    <a:pt x="61246" y="217551"/>
                    <a:pt x="44767" y="241840"/>
                    <a:pt x="44767" y="268891"/>
                  </a:cubicBezTo>
                  <a:lnTo>
                    <a:pt x="201644" y="268891"/>
                  </a:lnTo>
                  <a:lnTo>
                    <a:pt x="201644" y="127159"/>
                  </a:lnTo>
                  <a:cubicBezTo>
                    <a:pt x="201644" y="56959"/>
                    <a:pt x="144685" y="0"/>
                    <a:pt x="74485" y="0"/>
                  </a:cubicBezTo>
                  <a:lnTo>
                    <a:pt x="0" y="0"/>
                  </a:lnTo>
                  <a:lnTo>
                    <a:pt x="0" y="168116"/>
                  </a:lnTo>
                  <a:lnTo>
                    <a:pt x="67247" y="168116"/>
                  </a:lnTo>
                  <a:cubicBezTo>
                    <a:pt x="67247" y="168116"/>
                    <a:pt x="94393" y="153543"/>
                    <a:pt x="93821" y="121825"/>
                  </a:cubicBezTo>
                  <a:lnTo>
                    <a:pt x="93821" y="121825"/>
                  </a:lnTo>
                  <a:close/>
                  <a:moveTo>
                    <a:pt x="44767" y="74771"/>
                  </a:moveTo>
                  <a:lnTo>
                    <a:pt x="22384" y="74771"/>
                  </a:lnTo>
                  <a:lnTo>
                    <a:pt x="22384" y="52388"/>
                  </a:lnTo>
                  <a:lnTo>
                    <a:pt x="44767" y="52388"/>
                  </a:lnTo>
                  <a:lnTo>
                    <a:pt x="44767" y="7477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4" name="Google Shape;1124;p54"/>
            <p:cNvSpPr/>
            <p:nvPr/>
          </p:nvSpPr>
          <p:spPr>
            <a:xfrm>
              <a:off x="4808505" y="4185951"/>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5" name="Google Shape;1125;p54"/>
            <p:cNvSpPr/>
            <p:nvPr/>
          </p:nvSpPr>
          <p:spPr>
            <a:xfrm>
              <a:off x="4830889" y="4129944"/>
              <a:ext cx="201739" cy="33623"/>
            </a:xfrm>
            <a:custGeom>
              <a:rect b="b" l="l" r="r" t="t"/>
              <a:pathLst>
                <a:path extrusionOk="0" h="33623" w="201739">
                  <a:moveTo>
                    <a:pt x="0" y="0"/>
                  </a:moveTo>
                  <a:lnTo>
                    <a:pt x="201739" y="0"/>
                  </a:lnTo>
                  <a:lnTo>
                    <a:pt x="201739"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26" name="Google Shape;1126;p54"/>
          <p:cNvGrpSpPr/>
          <p:nvPr/>
        </p:nvGrpSpPr>
        <p:grpSpPr>
          <a:xfrm>
            <a:off x="2374463" y="3412106"/>
            <a:ext cx="328280" cy="398640"/>
            <a:chOff x="3997642" y="3838479"/>
            <a:chExt cx="313753" cy="381000"/>
          </a:xfrm>
        </p:grpSpPr>
        <p:sp>
          <p:nvSpPr>
            <p:cNvPr id="1127" name="Google Shape;1127;p54"/>
            <p:cNvSpPr/>
            <p:nvPr/>
          </p:nvSpPr>
          <p:spPr>
            <a:xfrm>
              <a:off x="3997642" y="3838479"/>
              <a:ext cx="313753" cy="156971"/>
            </a:xfrm>
            <a:custGeom>
              <a:rect b="b" l="l" r="r" t="t"/>
              <a:pathLst>
                <a:path extrusionOk="0" h="156971" w="313753">
                  <a:moveTo>
                    <a:pt x="280225" y="112109"/>
                  </a:moveTo>
                  <a:lnTo>
                    <a:pt x="280225" y="73819"/>
                  </a:lnTo>
                  <a:lnTo>
                    <a:pt x="254508" y="48101"/>
                  </a:lnTo>
                  <a:cubicBezTo>
                    <a:pt x="256604" y="43720"/>
                    <a:pt x="257842" y="38767"/>
                    <a:pt x="257842" y="33623"/>
                  </a:cubicBezTo>
                  <a:cubicBezTo>
                    <a:pt x="257842" y="15050"/>
                    <a:pt x="242792" y="0"/>
                    <a:pt x="224219" y="0"/>
                  </a:cubicBezTo>
                  <a:cubicBezTo>
                    <a:pt x="205645" y="0"/>
                    <a:pt x="190595" y="15050"/>
                    <a:pt x="190595" y="33623"/>
                  </a:cubicBezTo>
                  <a:cubicBezTo>
                    <a:pt x="190595" y="52197"/>
                    <a:pt x="205645" y="67246"/>
                    <a:pt x="224219" y="67246"/>
                  </a:cubicBezTo>
                  <a:cubicBezTo>
                    <a:pt x="229362" y="67246"/>
                    <a:pt x="234315" y="66103"/>
                    <a:pt x="238696" y="63913"/>
                  </a:cubicBezTo>
                  <a:lnTo>
                    <a:pt x="257842" y="83058"/>
                  </a:lnTo>
                  <a:lnTo>
                    <a:pt x="257842" y="112014"/>
                  </a:lnTo>
                  <a:lnTo>
                    <a:pt x="56102" y="112014"/>
                  </a:lnTo>
                  <a:lnTo>
                    <a:pt x="56102" y="83058"/>
                  </a:lnTo>
                  <a:lnTo>
                    <a:pt x="75248" y="63913"/>
                  </a:lnTo>
                  <a:cubicBezTo>
                    <a:pt x="79629" y="66008"/>
                    <a:pt x="84582" y="67246"/>
                    <a:pt x="89725" y="67246"/>
                  </a:cubicBezTo>
                  <a:cubicBezTo>
                    <a:pt x="108299" y="67246"/>
                    <a:pt x="123349" y="52197"/>
                    <a:pt x="123349" y="33623"/>
                  </a:cubicBezTo>
                  <a:cubicBezTo>
                    <a:pt x="123349" y="15050"/>
                    <a:pt x="108299" y="0"/>
                    <a:pt x="89725" y="0"/>
                  </a:cubicBezTo>
                  <a:cubicBezTo>
                    <a:pt x="71152" y="0"/>
                    <a:pt x="56102" y="15050"/>
                    <a:pt x="56102" y="33623"/>
                  </a:cubicBezTo>
                  <a:cubicBezTo>
                    <a:pt x="56102" y="38767"/>
                    <a:pt x="57245" y="43720"/>
                    <a:pt x="59341" y="48101"/>
                  </a:cubicBezTo>
                  <a:lnTo>
                    <a:pt x="33623" y="73819"/>
                  </a:lnTo>
                  <a:lnTo>
                    <a:pt x="33623" y="112109"/>
                  </a:lnTo>
                  <a:lnTo>
                    <a:pt x="0" y="112109"/>
                  </a:lnTo>
                  <a:lnTo>
                    <a:pt x="0" y="156972"/>
                  </a:lnTo>
                  <a:lnTo>
                    <a:pt x="313754" y="156972"/>
                  </a:lnTo>
                  <a:lnTo>
                    <a:pt x="313754" y="112109"/>
                  </a:lnTo>
                  <a:lnTo>
                    <a:pt x="280130"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8" name="Google Shape;1128;p54"/>
            <p:cNvSpPr/>
            <p:nvPr/>
          </p:nvSpPr>
          <p:spPr>
            <a:xfrm>
              <a:off x="4031361" y="4174712"/>
              <a:ext cx="246506" cy="44767"/>
            </a:xfrm>
            <a:custGeom>
              <a:rect b="b" l="l" r="r" t="t"/>
              <a:pathLst>
                <a:path extrusionOk="0" h="44767" w="246506">
                  <a:moveTo>
                    <a:pt x="216694" y="0"/>
                  </a:moveTo>
                  <a:lnTo>
                    <a:pt x="29813" y="0"/>
                  </a:lnTo>
                  <a:lnTo>
                    <a:pt x="32290" y="22384"/>
                  </a:lnTo>
                  <a:lnTo>
                    <a:pt x="0" y="22384"/>
                  </a:lnTo>
                  <a:lnTo>
                    <a:pt x="0" y="44768"/>
                  </a:lnTo>
                  <a:lnTo>
                    <a:pt x="246507" y="44768"/>
                  </a:lnTo>
                  <a:lnTo>
                    <a:pt x="246507" y="22384"/>
                  </a:lnTo>
                  <a:lnTo>
                    <a:pt x="214217" y="22384"/>
                  </a:lnTo>
                  <a:lnTo>
                    <a:pt x="2166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9" name="Google Shape;1129;p54"/>
            <p:cNvSpPr/>
            <p:nvPr/>
          </p:nvSpPr>
          <p:spPr>
            <a:xfrm>
              <a:off x="4122991" y="4062698"/>
              <a:ext cx="63150" cy="44862"/>
            </a:xfrm>
            <a:custGeom>
              <a:rect b="b" l="l" r="r" t="t"/>
              <a:pathLst>
                <a:path extrusionOk="0" h="44862" w="63150">
                  <a:moveTo>
                    <a:pt x="55721" y="44863"/>
                  </a:moveTo>
                  <a:lnTo>
                    <a:pt x="63151" y="0"/>
                  </a:lnTo>
                  <a:lnTo>
                    <a:pt x="0" y="0"/>
                  </a:lnTo>
                  <a:lnTo>
                    <a:pt x="7429" y="44863"/>
                  </a:lnTo>
                  <a:lnTo>
                    <a:pt x="55721"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0" name="Google Shape;1130;p54"/>
            <p:cNvSpPr/>
            <p:nvPr/>
          </p:nvSpPr>
          <p:spPr>
            <a:xfrm>
              <a:off x="4043743" y="4017835"/>
              <a:ext cx="221742" cy="134492"/>
            </a:xfrm>
            <a:custGeom>
              <a:rect b="b" l="l" r="r" t="t"/>
              <a:pathLst>
                <a:path extrusionOk="0" h="134492" w="221742">
                  <a:moveTo>
                    <a:pt x="221742" y="0"/>
                  </a:moveTo>
                  <a:lnTo>
                    <a:pt x="0" y="0"/>
                  </a:lnTo>
                  <a:lnTo>
                    <a:pt x="14954" y="134493"/>
                  </a:lnTo>
                  <a:lnTo>
                    <a:pt x="206788" y="134493"/>
                  </a:lnTo>
                  <a:lnTo>
                    <a:pt x="221742" y="0"/>
                  </a:lnTo>
                  <a:close/>
                  <a:moveTo>
                    <a:pt x="153924" y="112014"/>
                  </a:moveTo>
                  <a:lnTo>
                    <a:pt x="67723" y="112014"/>
                  </a:lnTo>
                  <a:lnTo>
                    <a:pt x="52769" y="22384"/>
                  </a:lnTo>
                  <a:lnTo>
                    <a:pt x="168878" y="22384"/>
                  </a:lnTo>
                  <a:lnTo>
                    <a:pt x="153924" y="11201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31" name="Google Shape;1131;p54"/>
          <p:cNvGrpSpPr/>
          <p:nvPr/>
        </p:nvGrpSpPr>
        <p:grpSpPr>
          <a:xfrm>
            <a:off x="1526456" y="3412206"/>
            <a:ext cx="398440" cy="398440"/>
            <a:chOff x="3187160" y="3838575"/>
            <a:chExt cx="380809" cy="380809"/>
          </a:xfrm>
        </p:grpSpPr>
        <p:sp>
          <p:nvSpPr>
            <p:cNvPr id="1132" name="Google Shape;1132;p54"/>
            <p:cNvSpPr/>
            <p:nvPr/>
          </p:nvSpPr>
          <p:spPr>
            <a:xfrm>
              <a:off x="3187160" y="3838575"/>
              <a:ext cx="380809" cy="380809"/>
            </a:xfrm>
            <a:custGeom>
              <a:rect b="b" l="l" r="r" t="t"/>
              <a:pathLst>
                <a:path extrusionOk="0" h="380809" w="380809">
                  <a:moveTo>
                    <a:pt x="380809" y="112014"/>
                  </a:moveTo>
                  <a:lnTo>
                    <a:pt x="268796" y="112014"/>
                  </a:lnTo>
                  <a:lnTo>
                    <a:pt x="268796" y="0"/>
                  </a:lnTo>
                  <a:lnTo>
                    <a:pt x="246412" y="0"/>
                  </a:lnTo>
                  <a:lnTo>
                    <a:pt x="246412" y="112014"/>
                  </a:lnTo>
                  <a:lnTo>
                    <a:pt x="134398" y="112014"/>
                  </a:lnTo>
                  <a:lnTo>
                    <a:pt x="134398" y="0"/>
                  </a:lnTo>
                  <a:lnTo>
                    <a:pt x="112014" y="0"/>
                  </a:lnTo>
                  <a:lnTo>
                    <a:pt x="112014" y="112014"/>
                  </a:lnTo>
                  <a:lnTo>
                    <a:pt x="0" y="112014"/>
                  </a:lnTo>
                  <a:lnTo>
                    <a:pt x="0" y="134398"/>
                  </a:lnTo>
                  <a:lnTo>
                    <a:pt x="112014" y="134398"/>
                  </a:lnTo>
                  <a:lnTo>
                    <a:pt x="112014" y="246412"/>
                  </a:lnTo>
                  <a:lnTo>
                    <a:pt x="0" y="246412"/>
                  </a:lnTo>
                  <a:lnTo>
                    <a:pt x="0" y="268796"/>
                  </a:lnTo>
                  <a:lnTo>
                    <a:pt x="112014" y="268796"/>
                  </a:lnTo>
                  <a:lnTo>
                    <a:pt x="112014" y="380809"/>
                  </a:lnTo>
                  <a:lnTo>
                    <a:pt x="134398" y="380809"/>
                  </a:lnTo>
                  <a:lnTo>
                    <a:pt x="134398" y="268796"/>
                  </a:lnTo>
                  <a:lnTo>
                    <a:pt x="246412" y="268796"/>
                  </a:lnTo>
                  <a:lnTo>
                    <a:pt x="246412" y="380809"/>
                  </a:lnTo>
                  <a:lnTo>
                    <a:pt x="268796" y="380809"/>
                  </a:lnTo>
                  <a:lnTo>
                    <a:pt x="268796" y="268796"/>
                  </a:lnTo>
                  <a:lnTo>
                    <a:pt x="380809" y="268796"/>
                  </a:lnTo>
                  <a:lnTo>
                    <a:pt x="380809" y="246412"/>
                  </a:lnTo>
                  <a:lnTo>
                    <a:pt x="268796" y="246412"/>
                  </a:lnTo>
                  <a:lnTo>
                    <a:pt x="268796" y="134398"/>
                  </a:lnTo>
                  <a:lnTo>
                    <a:pt x="380809" y="134398"/>
                  </a:lnTo>
                  <a:lnTo>
                    <a:pt x="380809" y="112014"/>
                  </a:lnTo>
                  <a:close/>
                  <a:moveTo>
                    <a:pt x="246317" y="246507"/>
                  </a:moveTo>
                  <a:lnTo>
                    <a:pt x="134302" y="246507"/>
                  </a:lnTo>
                  <a:lnTo>
                    <a:pt x="134302" y="134493"/>
                  </a:lnTo>
                  <a:lnTo>
                    <a:pt x="246317" y="134493"/>
                  </a:lnTo>
                  <a:lnTo>
                    <a:pt x="246317" y="2465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3" name="Google Shape;1133;p54"/>
            <p:cNvSpPr/>
            <p:nvPr/>
          </p:nvSpPr>
          <p:spPr>
            <a:xfrm>
              <a:off x="3209353" y="3995451"/>
              <a:ext cx="67246" cy="67246"/>
            </a:xfrm>
            <a:custGeom>
              <a:rect b="b" l="l" r="r" t="t"/>
              <a:pathLst>
                <a:path extrusionOk="0" h="67246" w="67246">
                  <a:moveTo>
                    <a:pt x="67246" y="33623"/>
                  </a:moveTo>
                  <a:cubicBezTo>
                    <a:pt x="67246" y="15050"/>
                    <a:pt x="52197" y="0"/>
                    <a:pt x="33623" y="0"/>
                  </a:cubicBezTo>
                  <a:cubicBezTo>
                    <a:pt x="15049" y="0"/>
                    <a:pt x="0" y="15050"/>
                    <a:pt x="0" y="33623"/>
                  </a:cubicBezTo>
                  <a:cubicBezTo>
                    <a:pt x="0" y="52197"/>
                    <a:pt x="15049" y="67246"/>
                    <a:pt x="33623" y="67246"/>
                  </a:cubicBezTo>
                  <a:cubicBezTo>
                    <a:pt x="52197" y="67246"/>
                    <a:pt x="67246" y="52197"/>
                    <a:pt x="67246" y="33623"/>
                  </a:cubicBezTo>
                  <a:lnTo>
                    <a:pt x="67246" y="33623"/>
                  </a:lnTo>
                  <a:close/>
                  <a:moveTo>
                    <a:pt x="22384" y="33623"/>
                  </a:moveTo>
                  <a:cubicBezTo>
                    <a:pt x="22384" y="27432"/>
                    <a:pt x="27432" y="22384"/>
                    <a:pt x="33623" y="22384"/>
                  </a:cubicBezTo>
                  <a:cubicBezTo>
                    <a:pt x="39815" y="22384"/>
                    <a:pt x="44863" y="27432"/>
                    <a:pt x="44863" y="33623"/>
                  </a:cubicBezTo>
                  <a:cubicBezTo>
                    <a:pt x="44863" y="39814"/>
                    <a:pt x="39815" y="44863"/>
                    <a:pt x="33623" y="44863"/>
                  </a:cubicBezTo>
                  <a:cubicBezTo>
                    <a:pt x="27432" y="44863"/>
                    <a:pt x="22384" y="39814"/>
                    <a:pt x="22384" y="33623"/>
                  </a:cubicBezTo>
                  <a:lnTo>
                    <a:pt x="22384"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4" name="Google Shape;1134;p54"/>
            <p:cNvSpPr/>
            <p:nvPr/>
          </p:nvSpPr>
          <p:spPr>
            <a:xfrm>
              <a:off x="3478339" y="3995451"/>
              <a:ext cx="67246" cy="67246"/>
            </a:xfrm>
            <a:custGeom>
              <a:rect b="b" l="l" r="r" t="t"/>
              <a:pathLst>
                <a:path extrusionOk="0" h="67246" w="67246">
                  <a:moveTo>
                    <a:pt x="0" y="33623"/>
                  </a:moveTo>
                  <a:cubicBezTo>
                    <a:pt x="0" y="52197"/>
                    <a:pt x="15050" y="67246"/>
                    <a:pt x="33623" y="67246"/>
                  </a:cubicBezTo>
                  <a:cubicBezTo>
                    <a:pt x="52197" y="67246"/>
                    <a:pt x="67246" y="52197"/>
                    <a:pt x="67246" y="33623"/>
                  </a:cubicBezTo>
                  <a:cubicBezTo>
                    <a:pt x="67246" y="15050"/>
                    <a:pt x="52197" y="0"/>
                    <a:pt x="33623" y="0"/>
                  </a:cubicBezTo>
                  <a:cubicBezTo>
                    <a:pt x="15050" y="0"/>
                    <a:pt x="0" y="15050"/>
                    <a:pt x="0" y="33623"/>
                  </a:cubicBezTo>
                  <a:lnTo>
                    <a:pt x="0" y="33623"/>
                  </a:lnTo>
                  <a:close/>
                  <a:moveTo>
                    <a:pt x="44863" y="33623"/>
                  </a:moveTo>
                  <a:cubicBezTo>
                    <a:pt x="44863" y="39814"/>
                    <a:pt x="39815" y="44863"/>
                    <a:pt x="33623" y="44863"/>
                  </a:cubicBezTo>
                  <a:cubicBezTo>
                    <a:pt x="27432" y="44863"/>
                    <a:pt x="22384" y="39814"/>
                    <a:pt x="22384" y="33623"/>
                  </a:cubicBezTo>
                  <a:cubicBezTo>
                    <a:pt x="22384" y="27432"/>
                    <a:pt x="27432" y="22384"/>
                    <a:pt x="33623" y="22384"/>
                  </a:cubicBezTo>
                  <a:cubicBezTo>
                    <a:pt x="39815" y="22384"/>
                    <a:pt x="44863" y="27432"/>
                    <a:pt x="44863" y="33623"/>
                  </a:cubicBezTo>
                  <a:lnTo>
                    <a:pt x="44863"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5" name="Google Shape;1135;p54"/>
            <p:cNvSpPr/>
            <p:nvPr/>
          </p:nvSpPr>
          <p:spPr>
            <a:xfrm>
              <a:off x="3343846" y="3860958"/>
              <a:ext cx="67246" cy="67246"/>
            </a:xfrm>
            <a:custGeom>
              <a:rect b="b" l="l" r="r" t="t"/>
              <a:pathLst>
                <a:path extrusionOk="0" h="67246" w="67246">
                  <a:moveTo>
                    <a:pt x="33623" y="67246"/>
                  </a:moveTo>
                  <a:cubicBezTo>
                    <a:pt x="52197" y="67246"/>
                    <a:pt x="67247" y="52197"/>
                    <a:pt x="67247" y="33623"/>
                  </a:cubicBezTo>
                  <a:cubicBezTo>
                    <a:pt x="67247" y="15049"/>
                    <a:pt x="52197" y="0"/>
                    <a:pt x="33623" y="0"/>
                  </a:cubicBezTo>
                  <a:cubicBezTo>
                    <a:pt x="15050" y="0"/>
                    <a:pt x="0" y="15049"/>
                    <a:pt x="0" y="33623"/>
                  </a:cubicBezTo>
                  <a:cubicBezTo>
                    <a:pt x="0" y="52197"/>
                    <a:pt x="15050" y="67246"/>
                    <a:pt x="33623" y="67246"/>
                  </a:cubicBezTo>
                  <a:lnTo>
                    <a:pt x="33623" y="67246"/>
                  </a:lnTo>
                  <a:close/>
                  <a:moveTo>
                    <a:pt x="33623" y="22384"/>
                  </a:moveTo>
                  <a:cubicBezTo>
                    <a:pt x="39815" y="22384"/>
                    <a:pt x="44863" y="27432"/>
                    <a:pt x="44863" y="33623"/>
                  </a:cubicBezTo>
                  <a:cubicBezTo>
                    <a:pt x="44863" y="39814"/>
                    <a:pt x="39815" y="44863"/>
                    <a:pt x="33623" y="44863"/>
                  </a:cubicBezTo>
                  <a:cubicBezTo>
                    <a:pt x="27432" y="44863"/>
                    <a:pt x="22384" y="39814"/>
                    <a:pt x="22384" y="33623"/>
                  </a:cubicBezTo>
                  <a:cubicBezTo>
                    <a:pt x="22384" y="27432"/>
                    <a:pt x="27432" y="22384"/>
                    <a:pt x="33623" y="22384"/>
                  </a:cubicBezTo>
                  <a:lnTo>
                    <a:pt x="33623"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6" name="Google Shape;1136;p54"/>
            <p:cNvSpPr/>
            <p:nvPr/>
          </p:nvSpPr>
          <p:spPr>
            <a:xfrm>
              <a:off x="3343846" y="4129944"/>
              <a:ext cx="67246" cy="67246"/>
            </a:xfrm>
            <a:custGeom>
              <a:rect b="b" l="l" r="r" t="t"/>
              <a:pathLst>
                <a:path extrusionOk="0" h="67246" w="67246">
                  <a:moveTo>
                    <a:pt x="33623" y="0"/>
                  </a:moveTo>
                  <a:cubicBezTo>
                    <a:pt x="15050" y="0"/>
                    <a:pt x="0" y="15050"/>
                    <a:pt x="0" y="33623"/>
                  </a:cubicBezTo>
                  <a:cubicBezTo>
                    <a:pt x="0" y="52197"/>
                    <a:pt x="15050" y="67246"/>
                    <a:pt x="33623" y="67246"/>
                  </a:cubicBezTo>
                  <a:cubicBezTo>
                    <a:pt x="52197" y="67246"/>
                    <a:pt x="67247" y="52197"/>
                    <a:pt x="67247" y="33623"/>
                  </a:cubicBezTo>
                  <a:cubicBezTo>
                    <a:pt x="67247" y="15050"/>
                    <a:pt x="52197" y="0"/>
                    <a:pt x="33623" y="0"/>
                  </a:cubicBezTo>
                  <a:lnTo>
                    <a:pt x="33623" y="0"/>
                  </a:lnTo>
                  <a:close/>
                  <a:moveTo>
                    <a:pt x="33623" y="44863"/>
                  </a:moveTo>
                  <a:cubicBezTo>
                    <a:pt x="27432" y="44863"/>
                    <a:pt x="22384" y="39815"/>
                    <a:pt x="22384" y="33623"/>
                  </a:cubicBezTo>
                  <a:cubicBezTo>
                    <a:pt x="22384" y="27432"/>
                    <a:pt x="27432" y="22384"/>
                    <a:pt x="33623" y="22384"/>
                  </a:cubicBezTo>
                  <a:cubicBezTo>
                    <a:pt x="39815" y="22384"/>
                    <a:pt x="44863" y="27432"/>
                    <a:pt x="44863" y="33623"/>
                  </a:cubicBezTo>
                  <a:cubicBezTo>
                    <a:pt x="44863" y="39815"/>
                    <a:pt x="39815" y="44863"/>
                    <a:pt x="33623" y="44863"/>
                  </a:cubicBezTo>
                  <a:lnTo>
                    <a:pt x="33623"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7" name="Google Shape;1137;p54"/>
            <p:cNvSpPr/>
            <p:nvPr/>
          </p:nvSpPr>
          <p:spPr>
            <a:xfrm>
              <a:off x="3212687" y="3864292"/>
              <a:ext cx="60579" cy="60579"/>
            </a:xfrm>
            <a:custGeom>
              <a:rect b="b" l="l" r="r" t="t"/>
              <a:pathLst>
                <a:path extrusionOk="0" h="60579" w="60579">
                  <a:moveTo>
                    <a:pt x="0" y="44767"/>
                  </a:moveTo>
                  <a:lnTo>
                    <a:pt x="15811" y="60579"/>
                  </a:lnTo>
                  <a:lnTo>
                    <a:pt x="30290" y="46101"/>
                  </a:lnTo>
                  <a:lnTo>
                    <a:pt x="44767" y="60579"/>
                  </a:lnTo>
                  <a:lnTo>
                    <a:pt x="60579" y="44767"/>
                  </a:lnTo>
                  <a:lnTo>
                    <a:pt x="46101" y="30290"/>
                  </a:lnTo>
                  <a:lnTo>
                    <a:pt x="60579" y="15812"/>
                  </a:lnTo>
                  <a:lnTo>
                    <a:pt x="44767" y="0"/>
                  </a:lnTo>
                  <a:lnTo>
                    <a:pt x="30290" y="14478"/>
                  </a:lnTo>
                  <a:lnTo>
                    <a:pt x="15811" y="0"/>
                  </a:lnTo>
                  <a:lnTo>
                    <a:pt x="0" y="15812"/>
                  </a:lnTo>
                  <a:lnTo>
                    <a:pt x="14478" y="30290"/>
                  </a:lnTo>
                  <a:lnTo>
                    <a:pt x="0" y="4476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8" name="Google Shape;1138;p54"/>
            <p:cNvSpPr/>
            <p:nvPr/>
          </p:nvSpPr>
          <p:spPr>
            <a:xfrm>
              <a:off x="3481673" y="3864387"/>
              <a:ext cx="60579" cy="60579"/>
            </a:xfrm>
            <a:custGeom>
              <a:rect b="b" l="l" r="r" t="t"/>
              <a:pathLst>
                <a:path extrusionOk="0" h="60579" w="60579">
                  <a:moveTo>
                    <a:pt x="15812" y="60579"/>
                  </a:moveTo>
                  <a:lnTo>
                    <a:pt x="30290" y="46101"/>
                  </a:lnTo>
                  <a:lnTo>
                    <a:pt x="44768" y="60579"/>
                  </a:lnTo>
                  <a:lnTo>
                    <a:pt x="60579" y="44767"/>
                  </a:lnTo>
                  <a:lnTo>
                    <a:pt x="46101" y="30289"/>
                  </a:lnTo>
                  <a:lnTo>
                    <a:pt x="60579" y="15811"/>
                  </a:lnTo>
                  <a:lnTo>
                    <a:pt x="44768" y="0"/>
                  </a:lnTo>
                  <a:lnTo>
                    <a:pt x="30290" y="14478"/>
                  </a:lnTo>
                  <a:lnTo>
                    <a:pt x="15812" y="0"/>
                  </a:lnTo>
                  <a:lnTo>
                    <a:pt x="0" y="15811"/>
                  </a:lnTo>
                  <a:lnTo>
                    <a:pt x="14478" y="30289"/>
                  </a:lnTo>
                  <a:lnTo>
                    <a:pt x="0" y="44767"/>
                  </a:lnTo>
                  <a:lnTo>
                    <a:pt x="15812" y="605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9" name="Google Shape;1139;p54"/>
            <p:cNvSpPr/>
            <p:nvPr/>
          </p:nvSpPr>
          <p:spPr>
            <a:xfrm>
              <a:off x="3347180" y="3998785"/>
              <a:ext cx="60578" cy="60578"/>
            </a:xfrm>
            <a:custGeom>
              <a:rect b="b" l="l" r="r" t="t"/>
              <a:pathLst>
                <a:path extrusionOk="0" h="60578" w="60578">
                  <a:moveTo>
                    <a:pt x="0" y="15811"/>
                  </a:moveTo>
                  <a:lnTo>
                    <a:pt x="14478" y="30289"/>
                  </a:lnTo>
                  <a:lnTo>
                    <a:pt x="0" y="44767"/>
                  </a:lnTo>
                  <a:lnTo>
                    <a:pt x="15811" y="60579"/>
                  </a:lnTo>
                  <a:lnTo>
                    <a:pt x="30289" y="46101"/>
                  </a:lnTo>
                  <a:lnTo>
                    <a:pt x="44767" y="60579"/>
                  </a:lnTo>
                  <a:lnTo>
                    <a:pt x="60579" y="44767"/>
                  </a:lnTo>
                  <a:lnTo>
                    <a:pt x="46101" y="30289"/>
                  </a:lnTo>
                  <a:lnTo>
                    <a:pt x="60579" y="15811"/>
                  </a:lnTo>
                  <a:lnTo>
                    <a:pt x="44767" y="0"/>
                  </a:lnTo>
                  <a:lnTo>
                    <a:pt x="30289" y="14478"/>
                  </a:lnTo>
                  <a:lnTo>
                    <a:pt x="15811" y="0"/>
                  </a:lnTo>
                  <a:lnTo>
                    <a:pt x="0" y="158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0" name="Google Shape;1140;p54"/>
            <p:cNvSpPr/>
            <p:nvPr/>
          </p:nvSpPr>
          <p:spPr>
            <a:xfrm>
              <a:off x="3481673" y="4133183"/>
              <a:ext cx="60579" cy="60579"/>
            </a:xfrm>
            <a:custGeom>
              <a:rect b="b" l="l" r="r" t="t"/>
              <a:pathLst>
                <a:path extrusionOk="0" h="60579" w="60579">
                  <a:moveTo>
                    <a:pt x="44768" y="0"/>
                  </a:moveTo>
                  <a:lnTo>
                    <a:pt x="30290" y="14478"/>
                  </a:lnTo>
                  <a:lnTo>
                    <a:pt x="15812" y="0"/>
                  </a:lnTo>
                  <a:lnTo>
                    <a:pt x="0" y="15812"/>
                  </a:lnTo>
                  <a:lnTo>
                    <a:pt x="14478" y="30290"/>
                  </a:lnTo>
                  <a:lnTo>
                    <a:pt x="0" y="44768"/>
                  </a:lnTo>
                  <a:lnTo>
                    <a:pt x="15812" y="60579"/>
                  </a:lnTo>
                  <a:lnTo>
                    <a:pt x="30290" y="46101"/>
                  </a:lnTo>
                  <a:lnTo>
                    <a:pt x="44768" y="60579"/>
                  </a:lnTo>
                  <a:lnTo>
                    <a:pt x="60579" y="44768"/>
                  </a:lnTo>
                  <a:lnTo>
                    <a:pt x="46101" y="30290"/>
                  </a:lnTo>
                  <a:lnTo>
                    <a:pt x="60579" y="15812"/>
                  </a:lnTo>
                  <a:lnTo>
                    <a:pt x="44768"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1" name="Google Shape;1141;p54"/>
            <p:cNvSpPr/>
            <p:nvPr/>
          </p:nvSpPr>
          <p:spPr>
            <a:xfrm>
              <a:off x="3212687" y="4133183"/>
              <a:ext cx="60579" cy="60579"/>
            </a:xfrm>
            <a:custGeom>
              <a:rect b="b" l="l" r="r" t="t"/>
              <a:pathLst>
                <a:path extrusionOk="0" h="60579" w="60579">
                  <a:moveTo>
                    <a:pt x="44767" y="0"/>
                  </a:moveTo>
                  <a:lnTo>
                    <a:pt x="30290" y="14478"/>
                  </a:lnTo>
                  <a:lnTo>
                    <a:pt x="15811" y="0"/>
                  </a:lnTo>
                  <a:lnTo>
                    <a:pt x="0" y="15812"/>
                  </a:lnTo>
                  <a:lnTo>
                    <a:pt x="14478" y="30290"/>
                  </a:lnTo>
                  <a:lnTo>
                    <a:pt x="0" y="44768"/>
                  </a:lnTo>
                  <a:lnTo>
                    <a:pt x="15811" y="60579"/>
                  </a:lnTo>
                  <a:lnTo>
                    <a:pt x="30290" y="46101"/>
                  </a:lnTo>
                  <a:lnTo>
                    <a:pt x="44767" y="60579"/>
                  </a:lnTo>
                  <a:lnTo>
                    <a:pt x="60579" y="44768"/>
                  </a:lnTo>
                  <a:lnTo>
                    <a:pt x="46101" y="30290"/>
                  </a:lnTo>
                  <a:lnTo>
                    <a:pt x="60579" y="15812"/>
                  </a:lnTo>
                  <a:lnTo>
                    <a:pt x="4476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42" name="Google Shape;1142;p54"/>
          <p:cNvGrpSpPr/>
          <p:nvPr/>
        </p:nvGrpSpPr>
        <p:grpSpPr>
          <a:xfrm>
            <a:off x="783490" y="3412206"/>
            <a:ext cx="257920" cy="398639"/>
            <a:chOff x="2477071" y="3838575"/>
            <a:chExt cx="246507" cy="380999"/>
          </a:xfrm>
        </p:grpSpPr>
        <p:sp>
          <p:nvSpPr>
            <p:cNvPr id="1143" name="Google Shape;1143;p54"/>
            <p:cNvSpPr/>
            <p:nvPr/>
          </p:nvSpPr>
          <p:spPr>
            <a:xfrm>
              <a:off x="2477071" y="386095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4" name="Google Shape;1144;p54"/>
            <p:cNvSpPr/>
            <p:nvPr/>
          </p:nvSpPr>
          <p:spPr>
            <a:xfrm>
              <a:off x="2521839" y="3838575"/>
              <a:ext cx="22383" cy="89630"/>
            </a:xfrm>
            <a:custGeom>
              <a:rect b="b" l="l" r="r" t="t"/>
              <a:pathLst>
                <a:path extrusionOk="0" h="89630" w="22383">
                  <a:moveTo>
                    <a:pt x="0" y="0"/>
                  </a:moveTo>
                  <a:lnTo>
                    <a:pt x="22384" y="0"/>
                  </a:lnTo>
                  <a:lnTo>
                    <a:pt x="22384" y="89630"/>
                  </a:lnTo>
                  <a:lnTo>
                    <a:pt x="0" y="8963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5" name="Google Shape;1145;p54"/>
            <p:cNvSpPr/>
            <p:nvPr/>
          </p:nvSpPr>
          <p:spPr>
            <a:xfrm>
              <a:off x="2701194" y="386095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6" name="Google Shape;1146;p54"/>
            <p:cNvSpPr/>
            <p:nvPr/>
          </p:nvSpPr>
          <p:spPr>
            <a:xfrm>
              <a:off x="2656332" y="3838575"/>
              <a:ext cx="22383" cy="89630"/>
            </a:xfrm>
            <a:custGeom>
              <a:rect b="b" l="l" r="r" t="t"/>
              <a:pathLst>
                <a:path extrusionOk="0" h="89630" w="22383">
                  <a:moveTo>
                    <a:pt x="0" y="0"/>
                  </a:moveTo>
                  <a:lnTo>
                    <a:pt x="22384" y="0"/>
                  </a:lnTo>
                  <a:lnTo>
                    <a:pt x="22384" y="89630"/>
                  </a:lnTo>
                  <a:lnTo>
                    <a:pt x="0" y="8963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7" name="Google Shape;1147;p54"/>
            <p:cNvSpPr/>
            <p:nvPr/>
          </p:nvSpPr>
          <p:spPr>
            <a:xfrm>
              <a:off x="2477071" y="3950589"/>
              <a:ext cx="67246" cy="44862"/>
            </a:xfrm>
            <a:custGeom>
              <a:rect b="b" l="l" r="r" t="t"/>
              <a:pathLst>
                <a:path extrusionOk="0" h="44862" w="67246">
                  <a:moveTo>
                    <a:pt x="0" y="0"/>
                  </a:moveTo>
                  <a:lnTo>
                    <a:pt x="67247" y="0"/>
                  </a:lnTo>
                  <a:lnTo>
                    <a:pt x="67247"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8" name="Google Shape;1148;p54"/>
            <p:cNvSpPr/>
            <p:nvPr/>
          </p:nvSpPr>
          <p:spPr>
            <a:xfrm>
              <a:off x="2656332" y="3950589"/>
              <a:ext cx="67246" cy="44862"/>
            </a:xfrm>
            <a:custGeom>
              <a:rect b="b" l="l" r="r" t="t"/>
              <a:pathLst>
                <a:path extrusionOk="0" h="44862" w="67246">
                  <a:moveTo>
                    <a:pt x="0" y="0"/>
                  </a:moveTo>
                  <a:lnTo>
                    <a:pt x="67246" y="0"/>
                  </a:lnTo>
                  <a:lnTo>
                    <a:pt x="67246"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9" name="Google Shape;1149;p54"/>
            <p:cNvSpPr/>
            <p:nvPr/>
          </p:nvSpPr>
          <p:spPr>
            <a:xfrm>
              <a:off x="2477071" y="4017835"/>
              <a:ext cx="246506" cy="201739"/>
            </a:xfrm>
            <a:custGeom>
              <a:rect b="b" l="l" r="r" t="t"/>
              <a:pathLst>
                <a:path extrusionOk="0" h="201739" w="246506">
                  <a:moveTo>
                    <a:pt x="179261" y="78486"/>
                  </a:moveTo>
                  <a:cubicBezTo>
                    <a:pt x="179261" y="109442"/>
                    <a:pt x="154210" y="134493"/>
                    <a:pt x="123254" y="134493"/>
                  </a:cubicBezTo>
                  <a:cubicBezTo>
                    <a:pt x="92297" y="134493"/>
                    <a:pt x="67247" y="109442"/>
                    <a:pt x="67247" y="78486"/>
                  </a:cubicBezTo>
                  <a:lnTo>
                    <a:pt x="67247" y="0"/>
                  </a:lnTo>
                  <a:lnTo>
                    <a:pt x="0" y="0"/>
                  </a:lnTo>
                  <a:lnTo>
                    <a:pt x="0" y="78486"/>
                  </a:lnTo>
                  <a:cubicBezTo>
                    <a:pt x="0" y="146590"/>
                    <a:pt x="55150" y="201739"/>
                    <a:pt x="123254" y="201739"/>
                  </a:cubicBezTo>
                  <a:cubicBezTo>
                    <a:pt x="191357" y="201739"/>
                    <a:pt x="246507" y="146590"/>
                    <a:pt x="246507" y="78486"/>
                  </a:cubicBezTo>
                  <a:lnTo>
                    <a:pt x="246507" y="0"/>
                  </a:lnTo>
                  <a:lnTo>
                    <a:pt x="179261" y="0"/>
                  </a:lnTo>
                  <a:lnTo>
                    <a:pt x="179261" y="7848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0" name="Google Shape;1150;p54"/>
            <p:cNvSpPr/>
            <p:nvPr/>
          </p:nvSpPr>
          <p:spPr>
            <a:xfrm>
              <a:off x="2572321" y="3856577"/>
              <a:ext cx="61531" cy="98012"/>
            </a:xfrm>
            <a:custGeom>
              <a:rect b="b" l="l" r="r" t="t"/>
              <a:pathLst>
                <a:path extrusionOk="0" h="98012" w="61531">
                  <a:moveTo>
                    <a:pt x="17526" y="90011"/>
                  </a:moveTo>
                  <a:lnTo>
                    <a:pt x="38481" y="98012"/>
                  </a:lnTo>
                  <a:lnTo>
                    <a:pt x="61532" y="38005"/>
                  </a:lnTo>
                  <a:lnTo>
                    <a:pt x="33623" y="38005"/>
                  </a:lnTo>
                  <a:lnTo>
                    <a:pt x="45815" y="8668"/>
                  </a:lnTo>
                  <a:lnTo>
                    <a:pt x="25146" y="0"/>
                  </a:lnTo>
                  <a:lnTo>
                    <a:pt x="0" y="60388"/>
                  </a:lnTo>
                  <a:lnTo>
                    <a:pt x="28861" y="60388"/>
                  </a:lnTo>
                  <a:lnTo>
                    <a:pt x="17526" y="900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51" name="Google Shape;1151;p54"/>
          <p:cNvGrpSpPr/>
          <p:nvPr/>
        </p:nvGrpSpPr>
        <p:grpSpPr>
          <a:xfrm>
            <a:off x="8043029" y="2784348"/>
            <a:ext cx="375119" cy="398540"/>
            <a:chOff x="9415367" y="3238500"/>
            <a:chExt cx="358520" cy="380904"/>
          </a:xfrm>
        </p:grpSpPr>
        <p:sp>
          <p:nvSpPr>
            <p:cNvPr id="1152" name="Google Shape;1152;p54"/>
            <p:cNvSpPr/>
            <p:nvPr/>
          </p:nvSpPr>
          <p:spPr>
            <a:xfrm>
              <a:off x="9482566" y="3529822"/>
              <a:ext cx="22383" cy="22383"/>
            </a:xfrm>
            <a:custGeom>
              <a:rect b="b" l="l" r="r" t="t"/>
              <a:pathLst>
                <a:path extrusionOk="0" h="22383" w="22383">
                  <a:moveTo>
                    <a:pt x="3286" y="3286"/>
                  </a:moveTo>
                  <a:cubicBezTo>
                    <a:pt x="-1095" y="7668"/>
                    <a:pt x="-1095" y="14811"/>
                    <a:pt x="3286" y="19098"/>
                  </a:cubicBezTo>
                  <a:cubicBezTo>
                    <a:pt x="7667" y="23479"/>
                    <a:pt x="14716" y="23479"/>
                    <a:pt x="19098" y="19098"/>
                  </a:cubicBezTo>
                  <a:cubicBezTo>
                    <a:pt x="23479" y="14716"/>
                    <a:pt x="23479" y="7668"/>
                    <a:pt x="19098" y="3286"/>
                  </a:cubicBezTo>
                  <a:cubicBezTo>
                    <a:pt x="14716" y="-1095"/>
                    <a:pt x="7667" y="-1095"/>
                    <a:pt x="3286" y="3286"/>
                  </a:cubicBezTo>
                  <a:lnTo>
                    <a:pt x="3286" y="328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3" name="Google Shape;1153;p54"/>
            <p:cNvSpPr/>
            <p:nvPr/>
          </p:nvSpPr>
          <p:spPr>
            <a:xfrm>
              <a:off x="9594673" y="3395376"/>
              <a:ext cx="22433" cy="22433"/>
            </a:xfrm>
            <a:custGeom>
              <a:rect b="b" l="l" r="r" t="t"/>
              <a:pathLst>
                <a:path extrusionOk="0" h="22433" w="22433">
                  <a:moveTo>
                    <a:pt x="11194" y="0"/>
                  </a:moveTo>
                  <a:cubicBezTo>
                    <a:pt x="1288" y="0"/>
                    <a:pt x="-3761" y="12097"/>
                    <a:pt x="3288" y="19145"/>
                  </a:cubicBezTo>
                  <a:cubicBezTo>
                    <a:pt x="10337" y="26194"/>
                    <a:pt x="22433" y="21146"/>
                    <a:pt x="22433" y="11239"/>
                  </a:cubicBezTo>
                  <a:cubicBezTo>
                    <a:pt x="22433" y="5048"/>
                    <a:pt x="17385" y="0"/>
                    <a:pt x="11194" y="0"/>
                  </a:cubicBezTo>
                  <a:lnTo>
                    <a:pt x="111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4" name="Google Shape;1154;p54"/>
            <p:cNvSpPr/>
            <p:nvPr/>
          </p:nvSpPr>
          <p:spPr>
            <a:xfrm>
              <a:off x="9415367" y="3305651"/>
              <a:ext cx="268985" cy="313753"/>
            </a:xfrm>
            <a:custGeom>
              <a:rect b="b" l="l" r="r" t="t"/>
              <a:pathLst>
                <a:path extrusionOk="0" h="313753" w="268985">
                  <a:moveTo>
                    <a:pt x="246507" y="44863"/>
                  </a:moveTo>
                  <a:lnTo>
                    <a:pt x="22384" y="44863"/>
                  </a:lnTo>
                  <a:lnTo>
                    <a:pt x="22384" y="0"/>
                  </a:lnTo>
                  <a:lnTo>
                    <a:pt x="0" y="0"/>
                  </a:lnTo>
                  <a:lnTo>
                    <a:pt x="0" y="313754"/>
                  </a:lnTo>
                  <a:lnTo>
                    <a:pt x="268986" y="313754"/>
                  </a:lnTo>
                  <a:lnTo>
                    <a:pt x="268986" y="0"/>
                  </a:lnTo>
                  <a:lnTo>
                    <a:pt x="246602" y="0"/>
                  </a:lnTo>
                  <a:lnTo>
                    <a:pt x="246602" y="44863"/>
                  </a:lnTo>
                  <a:close/>
                  <a:moveTo>
                    <a:pt x="45339" y="86392"/>
                  </a:moveTo>
                  <a:lnTo>
                    <a:pt x="61150" y="70580"/>
                  </a:lnTo>
                  <a:lnTo>
                    <a:pt x="76962" y="86392"/>
                  </a:lnTo>
                  <a:lnTo>
                    <a:pt x="92773" y="70580"/>
                  </a:lnTo>
                  <a:lnTo>
                    <a:pt x="108585" y="86392"/>
                  </a:lnTo>
                  <a:lnTo>
                    <a:pt x="92773" y="102203"/>
                  </a:lnTo>
                  <a:lnTo>
                    <a:pt x="108585" y="118015"/>
                  </a:lnTo>
                  <a:lnTo>
                    <a:pt x="92773" y="133826"/>
                  </a:lnTo>
                  <a:lnTo>
                    <a:pt x="76962" y="118015"/>
                  </a:lnTo>
                  <a:lnTo>
                    <a:pt x="61150" y="133826"/>
                  </a:lnTo>
                  <a:lnTo>
                    <a:pt x="45339" y="118015"/>
                  </a:lnTo>
                  <a:lnTo>
                    <a:pt x="61150" y="102203"/>
                  </a:lnTo>
                  <a:lnTo>
                    <a:pt x="45339" y="86392"/>
                  </a:lnTo>
                  <a:close/>
                  <a:moveTo>
                    <a:pt x="222123" y="249841"/>
                  </a:moveTo>
                  <a:lnTo>
                    <a:pt x="206312" y="265652"/>
                  </a:lnTo>
                  <a:lnTo>
                    <a:pt x="190500" y="249841"/>
                  </a:lnTo>
                  <a:lnTo>
                    <a:pt x="174689" y="265652"/>
                  </a:lnTo>
                  <a:lnTo>
                    <a:pt x="158877" y="249841"/>
                  </a:lnTo>
                  <a:lnTo>
                    <a:pt x="174689" y="234029"/>
                  </a:lnTo>
                  <a:lnTo>
                    <a:pt x="158877" y="218218"/>
                  </a:lnTo>
                  <a:lnTo>
                    <a:pt x="174689" y="202406"/>
                  </a:lnTo>
                  <a:lnTo>
                    <a:pt x="190500" y="218218"/>
                  </a:lnTo>
                  <a:lnTo>
                    <a:pt x="206312" y="202406"/>
                  </a:lnTo>
                  <a:lnTo>
                    <a:pt x="222123" y="218218"/>
                  </a:lnTo>
                  <a:lnTo>
                    <a:pt x="206312" y="234029"/>
                  </a:lnTo>
                  <a:lnTo>
                    <a:pt x="222123" y="249841"/>
                  </a:lnTo>
                  <a:close/>
                  <a:moveTo>
                    <a:pt x="214217" y="124682"/>
                  </a:moveTo>
                  <a:cubicBezTo>
                    <a:pt x="203645" y="135255"/>
                    <a:pt x="187738" y="137255"/>
                    <a:pt x="175070" y="130778"/>
                  </a:cubicBezTo>
                  <a:cubicBezTo>
                    <a:pt x="146590" y="154591"/>
                    <a:pt x="123254" y="184594"/>
                    <a:pt x="107252" y="218122"/>
                  </a:cubicBezTo>
                  <a:cubicBezTo>
                    <a:pt x="120491" y="240411"/>
                    <a:pt x="104584" y="268986"/>
                    <a:pt x="78391" y="268986"/>
                  </a:cubicBezTo>
                  <a:cubicBezTo>
                    <a:pt x="48673" y="268986"/>
                    <a:pt x="33433" y="232791"/>
                    <a:pt x="54578" y="211646"/>
                  </a:cubicBezTo>
                  <a:cubicBezTo>
                    <a:pt x="64008" y="202216"/>
                    <a:pt x="77534" y="199549"/>
                    <a:pt x="89345" y="203644"/>
                  </a:cubicBezTo>
                  <a:cubicBezTo>
                    <a:pt x="106394" y="169545"/>
                    <a:pt x="130493" y="139065"/>
                    <a:pt x="159639" y="114491"/>
                  </a:cubicBezTo>
                  <a:cubicBezTo>
                    <a:pt x="144780" y="80486"/>
                    <a:pt x="188023" y="51054"/>
                    <a:pt x="214217" y="77152"/>
                  </a:cubicBezTo>
                  <a:cubicBezTo>
                    <a:pt x="227362" y="90297"/>
                    <a:pt x="227362" y="111633"/>
                    <a:pt x="214217" y="124682"/>
                  </a:cubicBezTo>
                  <a:lnTo>
                    <a:pt x="214217" y="12468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5" name="Google Shape;1155;p54"/>
            <p:cNvSpPr/>
            <p:nvPr/>
          </p:nvSpPr>
          <p:spPr>
            <a:xfrm>
              <a:off x="9460039" y="3238500"/>
              <a:ext cx="179451" cy="89725"/>
            </a:xfrm>
            <a:custGeom>
              <a:rect b="b" l="l" r="r" t="t"/>
              <a:pathLst>
                <a:path extrusionOk="0" h="89725" w="179451">
                  <a:moveTo>
                    <a:pt x="179451" y="44863"/>
                  </a:moveTo>
                  <a:lnTo>
                    <a:pt x="134588" y="44863"/>
                  </a:lnTo>
                  <a:cubicBezTo>
                    <a:pt x="134588" y="20098"/>
                    <a:pt x="114491" y="0"/>
                    <a:pt x="89725" y="0"/>
                  </a:cubicBezTo>
                  <a:cubicBezTo>
                    <a:pt x="64961" y="0"/>
                    <a:pt x="44863" y="20098"/>
                    <a:pt x="44863" y="44863"/>
                  </a:cubicBezTo>
                  <a:lnTo>
                    <a:pt x="0" y="44863"/>
                  </a:lnTo>
                  <a:lnTo>
                    <a:pt x="0" y="89725"/>
                  </a:lnTo>
                  <a:lnTo>
                    <a:pt x="179261" y="89725"/>
                  </a:lnTo>
                  <a:lnTo>
                    <a:pt x="179261"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6" name="Google Shape;1156;p54"/>
            <p:cNvSpPr/>
            <p:nvPr/>
          </p:nvSpPr>
          <p:spPr>
            <a:xfrm>
              <a:off x="9706641" y="3395376"/>
              <a:ext cx="67246" cy="220599"/>
            </a:xfrm>
            <a:custGeom>
              <a:rect b="b" l="l" r="r" t="t"/>
              <a:pathLst>
                <a:path extrusionOk="0" h="220599" w="67246">
                  <a:moveTo>
                    <a:pt x="0" y="136588"/>
                  </a:moveTo>
                  <a:lnTo>
                    <a:pt x="33623" y="220599"/>
                  </a:lnTo>
                  <a:lnTo>
                    <a:pt x="67246" y="136588"/>
                  </a:lnTo>
                  <a:lnTo>
                    <a:pt x="67246" y="0"/>
                  </a:lnTo>
                  <a:lnTo>
                    <a:pt x="0" y="0"/>
                  </a:lnTo>
                  <a:lnTo>
                    <a:pt x="0" y="13658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7" name="Google Shape;1157;p54"/>
            <p:cNvSpPr/>
            <p:nvPr/>
          </p:nvSpPr>
          <p:spPr>
            <a:xfrm>
              <a:off x="9706641" y="3328130"/>
              <a:ext cx="67246" cy="44862"/>
            </a:xfrm>
            <a:custGeom>
              <a:rect b="b" l="l" r="r" t="t"/>
              <a:pathLst>
                <a:path extrusionOk="0" h="44862" w="67246">
                  <a:moveTo>
                    <a:pt x="0" y="0"/>
                  </a:moveTo>
                  <a:lnTo>
                    <a:pt x="67247" y="0"/>
                  </a:lnTo>
                  <a:lnTo>
                    <a:pt x="67247"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58" name="Google Shape;1158;p54"/>
          <p:cNvGrpSpPr/>
          <p:nvPr/>
        </p:nvGrpSpPr>
        <p:grpSpPr>
          <a:xfrm>
            <a:off x="7218142" y="2784348"/>
            <a:ext cx="398640" cy="398640"/>
            <a:chOff x="8626982" y="3238500"/>
            <a:chExt cx="381000" cy="381000"/>
          </a:xfrm>
        </p:grpSpPr>
        <p:sp>
          <p:nvSpPr>
            <p:cNvPr id="1159" name="Google Shape;1159;p54"/>
            <p:cNvSpPr/>
            <p:nvPr/>
          </p:nvSpPr>
          <p:spPr>
            <a:xfrm>
              <a:off x="8626982" y="3238500"/>
              <a:ext cx="381000" cy="381000"/>
            </a:xfrm>
            <a:custGeom>
              <a:rect b="b" l="l" r="r" t="t"/>
              <a:pathLst>
                <a:path extrusionOk="0" h="381000" w="381000">
                  <a:moveTo>
                    <a:pt x="336138" y="0"/>
                  </a:moveTo>
                  <a:lnTo>
                    <a:pt x="336138" y="67246"/>
                  </a:lnTo>
                  <a:lnTo>
                    <a:pt x="289084" y="67246"/>
                  </a:lnTo>
                  <a:cubicBezTo>
                    <a:pt x="276797" y="36957"/>
                    <a:pt x="231553" y="45815"/>
                    <a:pt x="231553" y="78486"/>
                  </a:cubicBezTo>
                  <a:cubicBezTo>
                    <a:pt x="231553" y="111157"/>
                    <a:pt x="276797" y="120110"/>
                    <a:pt x="289084" y="89725"/>
                  </a:cubicBezTo>
                  <a:lnTo>
                    <a:pt x="336138" y="89725"/>
                  </a:lnTo>
                  <a:lnTo>
                    <a:pt x="336138" y="168212"/>
                  </a:lnTo>
                  <a:lnTo>
                    <a:pt x="266700" y="168212"/>
                  </a:lnTo>
                  <a:cubicBezTo>
                    <a:pt x="254413" y="137922"/>
                    <a:pt x="209169" y="146780"/>
                    <a:pt x="209169" y="179451"/>
                  </a:cubicBezTo>
                  <a:cubicBezTo>
                    <a:pt x="209169" y="212122"/>
                    <a:pt x="254413" y="221075"/>
                    <a:pt x="266700" y="190691"/>
                  </a:cubicBezTo>
                  <a:lnTo>
                    <a:pt x="336138" y="190691"/>
                  </a:lnTo>
                  <a:lnTo>
                    <a:pt x="336138" y="269176"/>
                  </a:lnTo>
                  <a:lnTo>
                    <a:pt x="289084" y="269176"/>
                  </a:lnTo>
                  <a:cubicBezTo>
                    <a:pt x="276797" y="238887"/>
                    <a:pt x="231553" y="247745"/>
                    <a:pt x="231553" y="280416"/>
                  </a:cubicBezTo>
                  <a:cubicBezTo>
                    <a:pt x="231553" y="296894"/>
                    <a:pt x="244983" y="310325"/>
                    <a:pt x="261461" y="310325"/>
                  </a:cubicBezTo>
                  <a:cubicBezTo>
                    <a:pt x="273939" y="310325"/>
                    <a:pt x="284702" y="302609"/>
                    <a:pt x="289179" y="291655"/>
                  </a:cubicBezTo>
                  <a:lnTo>
                    <a:pt x="336233" y="291655"/>
                  </a:lnTo>
                  <a:lnTo>
                    <a:pt x="336233" y="358902"/>
                  </a:lnTo>
                  <a:lnTo>
                    <a:pt x="44863" y="358902"/>
                  </a:lnTo>
                  <a:lnTo>
                    <a:pt x="44863" y="291655"/>
                  </a:lnTo>
                  <a:lnTo>
                    <a:pt x="114300" y="291655"/>
                  </a:lnTo>
                  <a:cubicBezTo>
                    <a:pt x="126588" y="321945"/>
                    <a:pt x="171831" y="313087"/>
                    <a:pt x="171831" y="280416"/>
                  </a:cubicBezTo>
                  <a:cubicBezTo>
                    <a:pt x="171831" y="263938"/>
                    <a:pt x="158401" y="250508"/>
                    <a:pt x="141923" y="250508"/>
                  </a:cubicBezTo>
                  <a:cubicBezTo>
                    <a:pt x="129445" y="250508"/>
                    <a:pt x="118682" y="258223"/>
                    <a:pt x="114205" y="269176"/>
                  </a:cubicBezTo>
                  <a:lnTo>
                    <a:pt x="44768" y="269176"/>
                  </a:lnTo>
                  <a:lnTo>
                    <a:pt x="44768" y="190691"/>
                  </a:lnTo>
                  <a:lnTo>
                    <a:pt x="91821" y="190691"/>
                  </a:lnTo>
                  <a:cubicBezTo>
                    <a:pt x="96298" y="201644"/>
                    <a:pt x="106966" y="209359"/>
                    <a:pt x="119539" y="209359"/>
                  </a:cubicBezTo>
                  <a:cubicBezTo>
                    <a:pt x="136017" y="209359"/>
                    <a:pt x="149447" y="195929"/>
                    <a:pt x="149447" y="179451"/>
                  </a:cubicBezTo>
                  <a:cubicBezTo>
                    <a:pt x="149447" y="146875"/>
                    <a:pt x="104204" y="137827"/>
                    <a:pt x="91916" y="168212"/>
                  </a:cubicBezTo>
                  <a:lnTo>
                    <a:pt x="44863" y="168212"/>
                  </a:lnTo>
                  <a:lnTo>
                    <a:pt x="44863" y="89725"/>
                  </a:lnTo>
                  <a:lnTo>
                    <a:pt x="114300" y="89725"/>
                  </a:lnTo>
                  <a:cubicBezTo>
                    <a:pt x="126588" y="120015"/>
                    <a:pt x="171831" y="111157"/>
                    <a:pt x="171831" y="78486"/>
                  </a:cubicBezTo>
                  <a:cubicBezTo>
                    <a:pt x="171831" y="45815"/>
                    <a:pt x="126588" y="36862"/>
                    <a:pt x="114300" y="67246"/>
                  </a:cubicBezTo>
                  <a:lnTo>
                    <a:pt x="44863" y="67246"/>
                  </a:lnTo>
                  <a:lnTo>
                    <a:pt x="44863" y="0"/>
                  </a:lnTo>
                  <a:lnTo>
                    <a:pt x="0" y="0"/>
                  </a:lnTo>
                  <a:lnTo>
                    <a:pt x="0" y="381000"/>
                  </a:lnTo>
                  <a:lnTo>
                    <a:pt x="381000" y="381000"/>
                  </a:lnTo>
                  <a:lnTo>
                    <a:pt x="381000" y="0"/>
                  </a:lnTo>
                  <a:lnTo>
                    <a:pt x="336138"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0" name="Google Shape;1160;p54"/>
            <p:cNvSpPr/>
            <p:nvPr/>
          </p:nvSpPr>
          <p:spPr>
            <a:xfrm>
              <a:off x="8798718" y="3287077"/>
              <a:ext cx="59817" cy="59816"/>
            </a:xfrm>
            <a:custGeom>
              <a:rect b="b" l="l" r="r" t="t"/>
              <a:pathLst>
                <a:path extrusionOk="0" h="59816" w="59817">
                  <a:moveTo>
                    <a:pt x="59817" y="29908"/>
                  </a:moveTo>
                  <a:cubicBezTo>
                    <a:pt x="59817" y="46387"/>
                    <a:pt x="46482" y="59817"/>
                    <a:pt x="29909" y="59817"/>
                  </a:cubicBezTo>
                  <a:cubicBezTo>
                    <a:pt x="13335" y="59817"/>
                    <a:pt x="0" y="46482"/>
                    <a:pt x="0" y="29908"/>
                  </a:cubicBezTo>
                  <a:cubicBezTo>
                    <a:pt x="0" y="13335"/>
                    <a:pt x="13335" y="0"/>
                    <a:pt x="29909" y="0"/>
                  </a:cubicBezTo>
                  <a:cubicBezTo>
                    <a:pt x="46482" y="0"/>
                    <a:pt x="59817" y="13335"/>
                    <a:pt x="59817" y="29908"/>
                  </a:cubicBezTo>
                  <a:lnTo>
                    <a:pt x="59817" y="2990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1" name="Google Shape;1161;p54"/>
            <p:cNvSpPr/>
            <p:nvPr/>
          </p:nvSpPr>
          <p:spPr>
            <a:xfrm>
              <a:off x="8776335" y="3387851"/>
              <a:ext cx="59816" cy="59817"/>
            </a:xfrm>
            <a:custGeom>
              <a:rect b="b" l="l" r="r" t="t"/>
              <a:pathLst>
                <a:path extrusionOk="0" h="59817" w="59816">
                  <a:moveTo>
                    <a:pt x="59817" y="29909"/>
                  </a:moveTo>
                  <a:cubicBezTo>
                    <a:pt x="59817" y="46387"/>
                    <a:pt x="46482" y="59817"/>
                    <a:pt x="29908" y="59817"/>
                  </a:cubicBezTo>
                  <a:cubicBezTo>
                    <a:pt x="13335" y="59817"/>
                    <a:pt x="0" y="46482"/>
                    <a:pt x="0" y="29909"/>
                  </a:cubicBezTo>
                  <a:cubicBezTo>
                    <a:pt x="0" y="13335"/>
                    <a:pt x="13335" y="0"/>
                    <a:pt x="29908" y="0"/>
                  </a:cubicBezTo>
                  <a:cubicBezTo>
                    <a:pt x="46482" y="0"/>
                    <a:pt x="59817" y="13335"/>
                    <a:pt x="59817" y="29909"/>
                  </a:cubicBezTo>
                  <a:lnTo>
                    <a:pt x="59817" y="299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2" name="Google Shape;1162;p54"/>
            <p:cNvSpPr/>
            <p:nvPr/>
          </p:nvSpPr>
          <p:spPr>
            <a:xfrm>
              <a:off x="8798718" y="3488721"/>
              <a:ext cx="59817" cy="59816"/>
            </a:xfrm>
            <a:custGeom>
              <a:rect b="b" l="l" r="r" t="t"/>
              <a:pathLst>
                <a:path extrusionOk="0" h="59816" w="59817">
                  <a:moveTo>
                    <a:pt x="59817" y="29908"/>
                  </a:moveTo>
                  <a:cubicBezTo>
                    <a:pt x="59817" y="46387"/>
                    <a:pt x="46482" y="59817"/>
                    <a:pt x="29909" y="59817"/>
                  </a:cubicBezTo>
                  <a:cubicBezTo>
                    <a:pt x="13335" y="59817"/>
                    <a:pt x="0" y="46482"/>
                    <a:pt x="0" y="29908"/>
                  </a:cubicBezTo>
                  <a:cubicBezTo>
                    <a:pt x="0" y="13335"/>
                    <a:pt x="13335" y="0"/>
                    <a:pt x="29909" y="0"/>
                  </a:cubicBezTo>
                  <a:cubicBezTo>
                    <a:pt x="46482" y="0"/>
                    <a:pt x="59817" y="13335"/>
                    <a:pt x="59817" y="29908"/>
                  </a:cubicBezTo>
                  <a:lnTo>
                    <a:pt x="59817" y="2990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63" name="Google Shape;1163;p54"/>
          <p:cNvGrpSpPr/>
          <p:nvPr/>
        </p:nvGrpSpPr>
        <p:grpSpPr>
          <a:xfrm>
            <a:off x="6416775" y="2784348"/>
            <a:ext cx="375121" cy="398640"/>
            <a:chOff x="7861077" y="3238500"/>
            <a:chExt cx="358521" cy="381000"/>
          </a:xfrm>
        </p:grpSpPr>
        <p:sp>
          <p:nvSpPr>
            <p:cNvPr id="1164" name="Google Shape;1164;p54"/>
            <p:cNvSpPr/>
            <p:nvPr/>
          </p:nvSpPr>
          <p:spPr>
            <a:xfrm>
              <a:off x="8029575" y="3406616"/>
              <a:ext cx="44100" cy="56007"/>
            </a:xfrm>
            <a:custGeom>
              <a:rect b="b" l="l" r="r" t="t"/>
              <a:pathLst>
                <a:path extrusionOk="0" h="56007" w="44100">
                  <a:moveTo>
                    <a:pt x="22003" y="0"/>
                  </a:moveTo>
                  <a:cubicBezTo>
                    <a:pt x="14859" y="0"/>
                    <a:pt x="2191" y="21050"/>
                    <a:pt x="0" y="56007"/>
                  </a:cubicBezTo>
                  <a:lnTo>
                    <a:pt x="44101" y="56007"/>
                  </a:lnTo>
                  <a:cubicBezTo>
                    <a:pt x="41815" y="20955"/>
                    <a:pt x="29242" y="0"/>
                    <a:pt x="22003" y="0"/>
                  </a:cubicBezTo>
                  <a:lnTo>
                    <a:pt x="22003"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5" name="Google Shape;1165;p54"/>
            <p:cNvSpPr/>
            <p:nvPr/>
          </p:nvSpPr>
          <p:spPr>
            <a:xfrm>
              <a:off x="8029575" y="3485007"/>
              <a:ext cx="44100" cy="56006"/>
            </a:xfrm>
            <a:custGeom>
              <a:rect b="b" l="l" r="r" t="t"/>
              <a:pathLst>
                <a:path extrusionOk="0" h="56006" w="44100">
                  <a:moveTo>
                    <a:pt x="22003" y="56007"/>
                  </a:moveTo>
                  <a:cubicBezTo>
                    <a:pt x="29146" y="56007"/>
                    <a:pt x="41815" y="35052"/>
                    <a:pt x="44101" y="0"/>
                  </a:cubicBezTo>
                  <a:lnTo>
                    <a:pt x="0" y="0"/>
                  </a:lnTo>
                  <a:cubicBezTo>
                    <a:pt x="2286" y="35052"/>
                    <a:pt x="14859" y="56007"/>
                    <a:pt x="22003" y="56007"/>
                  </a:cubicBezTo>
                  <a:lnTo>
                    <a:pt x="22003"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6" name="Google Shape;1166;p54"/>
            <p:cNvSpPr/>
            <p:nvPr/>
          </p:nvSpPr>
          <p:spPr>
            <a:xfrm>
              <a:off x="7861077" y="3238500"/>
              <a:ext cx="44862" cy="381000"/>
            </a:xfrm>
            <a:custGeom>
              <a:rect b="b" l="l" r="r" t="t"/>
              <a:pathLst>
                <a:path extrusionOk="0" h="381000" w="44862">
                  <a:moveTo>
                    <a:pt x="0" y="0"/>
                  </a:moveTo>
                  <a:lnTo>
                    <a:pt x="44863" y="0"/>
                  </a:lnTo>
                  <a:lnTo>
                    <a:pt x="44863" y="381000"/>
                  </a:lnTo>
                  <a:lnTo>
                    <a:pt x="0" y="381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7" name="Google Shape;1167;p54"/>
            <p:cNvSpPr/>
            <p:nvPr/>
          </p:nvSpPr>
          <p:spPr>
            <a:xfrm>
              <a:off x="7985283" y="3416522"/>
              <a:ext cx="31146" cy="46100"/>
            </a:xfrm>
            <a:custGeom>
              <a:rect b="b" l="l" r="r" t="t"/>
              <a:pathLst>
                <a:path extrusionOk="0" h="46100" w="31146">
                  <a:moveTo>
                    <a:pt x="31147" y="0"/>
                  </a:moveTo>
                  <a:cubicBezTo>
                    <a:pt x="14954" y="10001"/>
                    <a:pt x="3239" y="26670"/>
                    <a:pt x="0" y="46101"/>
                  </a:cubicBezTo>
                  <a:lnTo>
                    <a:pt x="21813" y="46101"/>
                  </a:lnTo>
                  <a:cubicBezTo>
                    <a:pt x="22765" y="28956"/>
                    <a:pt x="26004" y="13049"/>
                    <a:pt x="31147" y="0"/>
                  </a:cubicBezTo>
                  <a:lnTo>
                    <a:pt x="3114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8" name="Google Shape;1168;p54"/>
            <p:cNvSpPr/>
            <p:nvPr/>
          </p:nvSpPr>
          <p:spPr>
            <a:xfrm>
              <a:off x="8086725" y="3416522"/>
              <a:ext cx="31146" cy="46100"/>
            </a:xfrm>
            <a:custGeom>
              <a:rect b="b" l="l" r="r" t="t"/>
              <a:pathLst>
                <a:path extrusionOk="0" h="46100" w="31146">
                  <a:moveTo>
                    <a:pt x="31147" y="46101"/>
                  </a:moveTo>
                  <a:cubicBezTo>
                    <a:pt x="27908" y="26670"/>
                    <a:pt x="16193" y="10001"/>
                    <a:pt x="0" y="0"/>
                  </a:cubicBezTo>
                  <a:cubicBezTo>
                    <a:pt x="5143" y="13049"/>
                    <a:pt x="8382" y="29051"/>
                    <a:pt x="9334" y="46101"/>
                  </a:cubicBezTo>
                  <a:lnTo>
                    <a:pt x="31147" y="461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9" name="Google Shape;1169;p54"/>
            <p:cNvSpPr/>
            <p:nvPr/>
          </p:nvSpPr>
          <p:spPr>
            <a:xfrm>
              <a:off x="7928324" y="3238500"/>
              <a:ext cx="246507" cy="381000"/>
            </a:xfrm>
            <a:custGeom>
              <a:rect b="b" l="l" r="r" t="t"/>
              <a:pathLst>
                <a:path extrusionOk="0" h="381000" w="246507">
                  <a:moveTo>
                    <a:pt x="0" y="381000"/>
                  </a:moveTo>
                  <a:lnTo>
                    <a:pt x="246507" y="381000"/>
                  </a:lnTo>
                  <a:lnTo>
                    <a:pt x="246507" y="0"/>
                  </a:lnTo>
                  <a:lnTo>
                    <a:pt x="0" y="0"/>
                  </a:lnTo>
                  <a:lnTo>
                    <a:pt x="0" y="381000"/>
                  </a:lnTo>
                  <a:close/>
                  <a:moveTo>
                    <a:pt x="44863" y="56007"/>
                  </a:moveTo>
                  <a:lnTo>
                    <a:pt x="201739" y="56007"/>
                  </a:lnTo>
                  <a:lnTo>
                    <a:pt x="201739" y="78391"/>
                  </a:lnTo>
                  <a:lnTo>
                    <a:pt x="44863" y="78391"/>
                  </a:lnTo>
                  <a:lnTo>
                    <a:pt x="44863" y="56007"/>
                  </a:lnTo>
                  <a:close/>
                  <a:moveTo>
                    <a:pt x="44863" y="100870"/>
                  </a:moveTo>
                  <a:lnTo>
                    <a:pt x="201739" y="100870"/>
                  </a:lnTo>
                  <a:lnTo>
                    <a:pt x="201739" y="123254"/>
                  </a:lnTo>
                  <a:lnTo>
                    <a:pt x="44863" y="123254"/>
                  </a:lnTo>
                  <a:lnTo>
                    <a:pt x="44863" y="100870"/>
                  </a:lnTo>
                  <a:close/>
                  <a:moveTo>
                    <a:pt x="123349" y="145733"/>
                  </a:moveTo>
                  <a:cubicBezTo>
                    <a:pt x="172784" y="145733"/>
                    <a:pt x="212979" y="185928"/>
                    <a:pt x="212979" y="235363"/>
                  </a:cubicBezTo>
                  <a:cubicBezTo>
                    <a:pt x="212979" y="284797"/>
                    <a:pt x="172784" y="324993"/>
                    <a:pt x="123349" y="324993"/>
                  </a:cubicBezTo>
                  <a:cubicBezTo>
                    <a:pt x="73914" y="324993"/>
                    <a:pt x="33718" y="284797"/>
                    <a:pt x="33718" y="235363"/>
                  </a:cubicBezTo>
                  <a:cubicBezTo>
                    <a:pt x="33718" y="185928"/>
                    <a:pt x="73914" y="145733"/>
                    <a:pt x="123349" y="145733"/>
                  </a:cubicBezTo>
                  <a:lnTo>
                    <a:pt x="123349" y="14573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0" name="Google Shape;1170;p54"/>
            <p:cNvSpPr/>
            <p:nvPr/>
          </p:nvSpPr>
          <p:spPr>
            <a:xfrm>
              <a:off x="7985283" y="3485007"/>
              <a:ext cx="31146" cy="46100"/>
            </a:xfrm>
            <a:custGeom>
              <a:rect b="b" l="l" r="r" t="t"/>
              <a:pathLst>
                <a:path extrusionOk="0" h="46100" w="31146">
                  <a:moveTo>
                    <a:pt x="31147" y="46101"/>
                  </a:moveTo>
                  <a:cubicBezTo>
                    <a:pt x="26004" y="33052"/>
                    <a:pt x="22765" y="17145"/>
                    <a:pt x="21813" y="0"/>
                  </a:cubicBezTo>
                  <a:lnTo>
                    <a:pt x="0" y="0"/>
                  </a:lnTo>
                  <a:cubicBezTo>
                    <a:pt x="3239" y="19431"/>
                    <a:pt x="14954" y="36100"/>
                    <a:pt x="31147" y="46101"/>
                  </a:cubicBezTo>
                  <a:lnTo>
                    <a:pt x="31147" y="461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1" name="Google Shape;1171;p54"/>
            <p:cNvSpPr/>
            <p:nvPr/>
          </p:nvSpPr>
          <p:spPr>
            <a:xfrm>
              <a:off x="8086725" y="3485007"/>
              <a:ext cx="31146" cy="46100"/>
            </a:xfrm>
            <a:custGeom>
              <a:rect b="b" l="l" r="r" t="t"/>
              <a:pathLst>
                <a:path extrusionOk="0" h="46100" w="31146">
                  <a:moveTo>
                    <a:pt x="31147" y="0"/>
                  </a:moveTo>
                  <a:lnTo>
                    <a:pt x="9334" y="0"/>
                  </a:lnTo>
                  <a:cubicBezTo>
                    <a:pt x="8382" y="17145"/>
                    <a:pt x="5143" y="33052"/>
                    <a:pt x="0" y="46101"/>
                  </a:cubicBezTo>
                  <a:cubicBezTo>
                    <a:pt x="16193" y="36100"/>
                    <a:pt x="27908" y="19431"/>
                    <a:pt x="31147" y="0"/>
                  </a:cubicBezTo>
                  <a:lnTo>
                    <a:pt x="3114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2" name="Google Shape;1172;p54"/>
            <p:cNvSpPr/>
            <p:nvPr/>
          </p:nvSpPr>
          <p:spPr>
            <a:xfrm>
              <a:off x="8197215" y="3260883"/>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3" name="Google Shape;1173;p54"/>
            <p:cNvSpPr/>
            <p:nvPr/>
          </p:nvSpPr>
          <p:spPr>
            <a:xfrm>
              <a:off x="8197215" y="3368135"/>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4" name="Google Shape;1174;p54"/>
            <p:cNvSpPr/>
            <p:nvPr/>
          </p:nvSpPr>
          <p:spPr>
            <a:xfrm>
              <a:off x="8197215" y="3421665"/>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5" name="Google Shape;1175;p54"/>
            <p:cNvSpPr/>
            <p:nvPr/>
          </p:nvSpPr>
          <p:spPr>
            <a:xfrm>
              <a:off x="8197215" y="3475291"/>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6" name="Google Shape;1176;p54"/>
            <p:cNvSpPr/>
            <p:nvPr/>
          </p:nvSpPr>
          <p:spPr>
            <a:xfrm>
              <a:off x="8197215" y="3314509"/>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77" name="Google Shape;1177;p54"/>
          <p:cNvGrpSpPr/>
          <p:nvPr/>
        </p:nvGrpSpPr>
        <p:grpSpPr>
          <a:xfrm>
            <a:off x="5591988" y="2784247"/>
            <a:ext cx="398640" cy="398740"/>
            <a:chOff x="7072788" y="3238404"/>
            <a:chExt cx="381000" cy="381095"/>
          </a:xfrm>
        </p:grpSpPr>
        <p:grpSp>
          <p:nvGrpSpPr>
            <p:cNvPr id="1178" name="Google Shape;1178;p54"/>
            <p:cNvGrpSpPr/>
            <p:nvPr/>
          </p:nvGrpSpPr>
          <p:grpSpPr>
            <a:xfrm>
              <a:off x="7095077" y="3238404"/>
              <a:ext cx="336137" cy="201739"/>
              <a:chOff x="7095077" y="3238404"/>
              <a:chExt cx="336137" cy="201739"/>
            </a:xfrm>
          </p:grpSpPr>
          <p:sp>
            <p:nvSpPr>
              <p:cNvPr id="1179" name="Google Shape;1179;p54"/>
              <p:cNvSpPr/>
              <p:nvPr/>
            </p:nvSpPr>
            <p:spPr>
              <a:xfrm>
                <a:off x="7218330" y="3395376"/>
                <a:ext cx="89630" cy="22383"/>
              </a:xfrm>
              <a:custGeom>
                <a:rect b="b" l="l" r="r" t="t"/>
                <a:pathLst>
                  <a:path extrusionOk="0" h="22383" w="89630">
                    <a:moveTo>
                      <a:pt x="0" y="0"/>
                    </a:moveTo>
                    <a:lnTo>
                      <a:pt x="89630" y="0"/>
                    </a:lnTo>
                    <a:lnTo>
                      <a:pt x="89630"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0" name="Google Shape;1180;p54"/>
              <p:cNvSpPr/>
              <p:nvPr/>
            </p:nvSpPr>
            <p:spPr>
              <a:xfrm>
                <a:off x="7095077" y="3238404"/>
                <a:ext cx="336137" cy="201739"/>
              </a:xfrm>
              <a:custGeom>
                <a:rect b="b" l="l" r="r" t="t"/>
                <a:pathLst>
                  <a:path extrusionOk="0" h="201739" w="336137">
                    <a:moveTo>
                      <a:pt x="123253" y="112109"/>
                    </a:moveTo>
                    <a:lnTo>
                      <a:pt x="123253" y="134493"/>
                    </a:lnTo>
                    <a:lnTo>
                      <a:pt x="212884" y="134493"/>
                    </a:lnTo>
                    <a:lnTo>
                      <a:pt x="212884" y="112109"/>
                    </a:lnTo>
                    <a:lnTo>
                      <a:pt x="235268" y="112109"/>
                    </a:lnTo>
                    <a:lnTo>
                      <a:pt x="235268" y="201740"/>
                    </a:lnTo>
                    <a:lnTo>
                      <a:pt x="268891" y="201740"/>
                    </a:lnTo>
                    <a:cubicBezTo>
                      <a:pt x="305943" y="201740"/>
                      <a:pt x="336137" y="171545"/>
                      <a:pt x="336137" y="134493"/>
                    </a:cubicBezTo>
                    <a:cubicBezTo>
                      <a:pt x="336137" y="105632"/>
                      <a:pt x="317563" y="80201"/>
                      <a:pt x="290989" y="70961"/>
                    </a:cubicBezTo>
                    <a:cubicBezTo>
                      <a:pt x="287178" y="31242"/>
                      <a:pt x="253651" y="0"/>
                      <a:pt x="212884" y="0"/>
                    </a:cubicBezTo>
                    <a:cubicBezTo>
                      <a:pt x="191167" y="0"/>
                      <a:pt x="170593" y="9049"/>
                      <a:pt x="155829" y="24575"/>
                    </a:cubicBezTo>
                    <a:cubicBezTo>
                      <a:pt x="108775" y="-7144"/>
                      <a:pt x="44863" y="20288"/>
                      <a:pt x="34861" y="75533"/>
                    </a:cubicBezTo>
                    <a:cubicBezTo>
                      <a:pt x="13430" y="87249"/>
                      <a:pt x="0" y="109728"/>
                      <a:pt x="0" y="134493"/>
                    </a:cubicBezTo>
                    <a:cubicBezTo>
                      <a:pt x="0" y="171545"/>
                      <a:pt x="30194" y="201740"/>
                      <a:pt x="67246" y="201740"/>
                    </a:cubicBezTo>
                    <a:lnTo>
                      <a:pt x="100870" y="201740"/>
                    </a:lnTo>
                    <a:lnTo>
                      <a:pt x="100870" y="112109"/>
                    </a:lnTo>
                    <a:lnTo>
                      <a:pt x="123253"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81" name="Google Shape;1181;p54"/>
            <p:cNvSpPr/>
            <p:nvPr/>
          </p:nvSpPr>
          <p:spPr>
            <a:xfrm>
              <a:off x="7072788" y="3440239"/>
              <a:ext cx="381000" cy="179260"/>
            </a:xfrm>
            <a:custGeom>
              <a:rect b="b" l="l" r="r" t="t"/>
              <a:pathLst>
                <a:path extrusionOk="0" h="179260" w="381000">
                  <a:moveTo>
                    <a:pt x="257651" y="156877"/>
                  </a:moveTo>
                  <a:lnTo>
                    <a:pt x="257651" y="0"/>
                  </a:lnTo>
                  <a:lnTo>
                    <a:pt x="235268" y="0"/>
                  </a:lnTo>
                  <a:lnTo>
                    <a:pt x="235268" y="22384"/>
                  </a:lnTo>
                  <a:lnTo>
                    <a:pt x="145637" y="22384"/>
                  </a:lnTo>
                  <a:lnTo>
                    <a:pt x="145637" y="0"/>
                  </a:lnTo>
                  <a:lnTo>
                    <a:pt x="123254" y="0"/>
                  </a:lnTo>
                  <a:lnTo>
                    <a:pt x="123254" y="156877"/>
                  </a:lnTo>
                  <a:lnTo>
                    <a:pt x="0" y="156877"/>
                  </a:lnTo>
                  <a:lnTo>
                    <a:pt x="0" y="179261"/>
                  </a:lnTo>
                  <a:lnTo>
                    <a:pt x="381000" y="179261"/>
                  </a:lnTo>
                  <a:lnTo>
                    <a:pt x="381000" y="156877"/>
                  </a:lnTo>
                  <a:lnTo>
                    <a:pt x="257746" y="156877"/>
                  </a:lnTo>
                  <a:close/>
                  <a:moveTo>
                    <a:pt x="235268" y="156877"/>
                  </a:moveTo>
                  <a:lnTo>
                    <a:pt x="145637" y="156877"/>
                  </a:lnTo>
                  <a:lnTo>
                    <a:pt x="145637" y="134493"/>
                  </a:lnTo>
                  <a:lnTo>
                    <a:pt x="235268" y="134493"/>
                  </a:lnTo>
                  <a:lnTo>
                    <a:pt x="235268" y="156877"/>
                  </a:lnTo>
                  <a:close/>
                  <a:moveTo>
                    <a:pt x="235268" y="112014"/>
                  </a:moveTo>
                  <a:lnTo>
                    <a:pt x="145637" y="112014"/>
                  </a:lnTo>
                  <a:lnTo>
                    <a:pt x="145637" y="89630"/>
                  </a:lnTo>
                  <a:lnTo>
                    <a:pt x="235268" y="89630"/>
                  </a:lnTo>
                  <a:lnTo>
                    <a:pt x="235268" y="112014"/>
                  </a:lnTo>
                  <a:close/>
                  <a:moveTo>
                    <a:pt x="235268" y="67151"/>
                  </a:moveTo>
                  <a:lnTo>
                    <a:pt x="145637" y="67151"/>
                  </a:lnTo>
                  <a:lnTo>
                    <a:pt x="145637" y="44768"/>
                  </a:lnTo>
                  <a:lnTo>
                    <a:pt x="235268" y="44768"/>
                  </a:lnTo>
                  <a:lnTo>
                    <a:pt x="235268" y="6715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82" name="Google Shape;1182;p54"/>
          <p:cNvGrpSpPr/>
          <p:nvPr/>
        </p:nvGrpSpPr>
        <p:grpSpPr>
          <a:xfrm>
            <a:off x="4778862" y="2784381"/>
            <a:ext cx="398335" cy="398606"/>
            <a:chOff x="6295643" y="3238532"/>
            <a:chExt cx="380708" cy="380967"/>
          </a:xfrm>
        </p:grpSpPr>
        <p:sp>
          <p:nvSpPr>
            <p:cNvPr id="1183" name="Google Shape;1183;p54"/>
            <p:cNvSpPr/>
            <p:nvPr/>
          </p:nvSpPr>
          <p:spPr>
            <a:xfrm>
              <a:off x="6368510" y="3440525"/>
              <a:ext cx="106013" cy="106013"/>
            </a:xfrm>
            <a:custGeom>
              <a:rect b="b" l="l" r="r" t="t"/>
              <a:pathLst>
                <a:path extrusionOk="0" h="106013" w="106013">
                  <a:moveTo>
                    <a:pt x="0" y="26194"/>
                  </a:moveTo>
                  <a:lnTo>
                    <a:pt x="26194" y="0"/>
                  </a:lnTo>
                  <a:lnTo>
                    <a:pt x="106013" y="79819"/>
                  </a:lnTo>
                  <a:lnTo>
                    <a:pt x="79820" y="106013"/>
                  </a:lnTo>
                  <a:lnTo>
                    <a:pt x="0" y="261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4" name="Google Shape;1184;p54"/>
            <p:cNvSpPr/>
            <p:nvPr/>
          </p:nvSpPr>
          <p:spPr>
            <a:xfrm>
              <a:off x="6374130" y="3273075"/>
              <a:ext cx="83819" cy="73723"/>
            </a:xfrm>
            <a:custGeom>
              <a:rect b="b" l="l" r="r" t="t"/>
              <a:pathLst>
                <a:path extrusionOk="0" h="73723" w="83819">
                  <a:moveTo>
                    <a:pt x="65056" y="30575"/>
                  </a:moveTo>
                  <a:cubicBezTo>
                    <a:pt x="70866" y="23241"/>
                    <a:pt x="77152" y="16383"/>
                    <a:pt x="83820" y="9906"/>
                  </a:cubicBezTo>
                  <a:lnTo>
                    <a:pt x="44386" y="0"/>
                  </a:lnTo>
                  <a:lnTo>
                    <a:pt x="0" y="44386"/>
                  </a:lnTo>
                  <a:lnTo>
                    <a:pt x="29337" y="73723"/>
                  </a:lnTo>
                  <a:lnTo>
                    <a:pt x="65151" y="305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5" name="Google Shape;1185;p54"/>
            <p:cNvSpPr/>
            <p:nvPr/>
          </p:nvSpPr>
          <p:spPr>
            <a:xfrm>
              <a:off x="6568344" y="3457194"/>
              <a:ext cx="73723" cy="83915"/>
            </a:xfrm>
            <a:custGeom>
              <a:rect b="b" l="l" r="r" t="t"/>
              <a:pathLst>
                <a:path extrusionOk="0" h="83915" w="73723">
                  <a:moveTo>
                    <a:pt x="43148" y="18764"/>
                  </a:moveTo>
                  <a:lnTo>
                    <a:pt x="0" y="54578"/>
                  </a:lnTo>
                  <a:lnTo>
                    <a:pt x="29337" y="83915"/>
                  </a:lnTo>
                  <a:lnTo>
                    <a:pt x="73723" y="39433"/>
                  </a:lnTo>
                  <a:lnTo>
                    <a:pt x="63913" y="0"/>
                  </a:lnTo>
                  <a:cubicBezTo>
                    <a:pt x="57436" y="6667"/>
                    <a:pt x="50483" y="12954"/>
                    <a:pt x="43244" y="18764"/>
                  </a:cubicBezTo>
                  <a:lnTo>
                    <a:pt x="43244" y="1876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6" name="Google Shape;1186;p54"/>
            <p:cNvSpPr/>
            <p:nvPr/>
          </p:nvSpPr>
          <p:spPr>
            <a:xfrm>
              <a:off x="6295643" y="3482720"/>
              <a:ext cx="72961" cy="72961"/>
            </a:xfrm>
            <a:custGeom>
              <a:rect b="b" l="l" r="r" t="t"/>
              <a:pathLst>
                <a:path extrusionOk="0" h="72961" w="72961">
                  <a:moveTo>
                    <a:pt x="0" y="56959"/>
                  </a:moveTo>
                  <a:lnTo>
                    <a:pt x="56960" y="0"/>
                  </a:lnTo>
                  <a:lnTo>
                    <a:pt x="72962" y="16002"/>
                  </a:lnTo>
                  <a:lnTo>
                    <a:pt x="16002" y="72962"/>
                  </a:lnTo>
                  <a:lnTo>
                    <a:pt x="0" y="569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7" name="Google Shape;1187;p54"/>
            <p:cNvSpPr/>
            <p:nvPr/>
          </p:nvSpPr>
          <p:spPr>
            <a:xfrm>
              <a:off x="6311646" y="3514629"/>
              <a:ext cx="88868" cy="88868"/>
            </a:xfrm>
            <a:custGeom>
              <a:rect b="b" l="l" r="r" t="t"/>
              <a:pathLst>
                <a:path extrusionOk="0" h="88868" w="88868">
                  <a:moveTo>
                    <a:pt x="0" y="72866"/>
                  </a:moveTo>
                  <a:lnTo>
                    <a:pt x="72866" y="0"/>
                  </a:lnTo>
                  <a:lnTo>
                    <a:pt x="88868" y="16002"/>
                  </a:lnTo>
                  <a:lnTo>
                    <a:pt x="16002" y="88868"/>
                  </a:lnTo>
                  <a:lnTo>
                    <a:pt x="0" y="7286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8" name="Google Shape;1188;p54"/>
            <p:cNvSpPr/>
            <p:nvPr/>
          </p:nvSpPr>
          <p:spPr>
            <a:xfrm>
              <a:off x="6359461" y="3546538"/>
              <a:ext cx="72961" cy="72961"/>
            </a:xfrm>
            <a:custGeom>
              <a:rect b="b" l="l" r="r" t="t"/>
              <a:pathLst>
                <a:path extrusionOk="0" h="72961" w="72961">
                  <a:moveTo>
                    <a:pt x="0" y="56960"/>
                  </a:moveTo>
                  <a:lnTo>
                    <a:pt x="56960" y="0"/>
                  </a:lnTo>
                  <a:lnTo>
                    <a:pt x="72962" y="16002"/>
                  </a:lnTo>
                  <a:lnTo>
                    <a:pt x="16002" y="72962"/>
                  </a:lnTo>
                  <a:lnTo>
                    <a:pt x="0" y="5696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89" name="Google Shape;1189;p54"/>
            <p:cNvGrpSpPr/>
            <p:nvPr/>
          </p:nvGrpSpPr>
          <p:grpSpPr>
            <a:xfrm>
              <a:off x="6510932" y="3238532"/>
              <a:ext cx="165419" cy="165488"/>
              <a:chOff x="6510932" y="3238532"/>
              <a:chExt cx="165419" cy="165488"/>
            </a:xfrm>
          </p:grpSpPr>
          <p:sp>
            <p:nvSpPr>
              <p:cNvPr id="1190" name="Google Shape;1190;p54"/>
              <p:cNvSpPr/>
              <p:nvPr/>
            </p:nvSpPr>
            <p:spPr>
              <a:xfrm>
                <a:off x="6510932" y="3358824"/>
                <a:ext cx="45124" cy="45196"/>
              </a:xfrm>
              <a:custGeom>
                <a:rect b="b" l="l" r="r" t="t"/>
                <a:pathLst>
                  <a:path extrusionOk="0" h="45196" w="45124">
                    <a:moveTo>
                      <a:pt x="6644" y="6644"/>
                    </a:moveTo>
                    <a:cubicBezTo>
                      <a:pt x="-2215" y="15502"/>
                      <a:pt x="-2215" y="29789"/>
                      <a:pt x="6644" y="38552"/>
                    </a:cubicBezTo>
                    <a:cubicBezTo>
                      <a:pt x="15502" y="47411"/>
                      <a:pt x="29790" y="47411"/>
                      <a:pt x="38552" y="38552"/>
                    </a:cubicBezTo>
                    <a:cubicBezTo>
                      <a:pt x="47316" y="29789"/>
                      <a:pt x="47316" y="15407"/>
                      <a:pt x="38552" y="6644"/>
                    </a:cubicBezTo>
                    <a:cubicBezTo>
                      <a:pt x="29694" y="-2215"/>
                      <a:pt x="15407" y="-2215"/>
                      <a:pt x="6644" y="6644"/>
                    </a:cubicBezTo>
                    <a:lnTo>
                      <a:pt x="6644" y="66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1" name="Google Shape;1191;p54"/>
              <p:cNvSpPr/>
              <p:nvPr/>
            </p:nvSpPr>
            <p:spPr>
              <a:xfrm>
                <a:off x="6572154" y="3238532"/>
                <a:ext cx="104197" cy="104266"/>
              </a:xfrm>
              <a:custGeom>
                <a:rect b="b" l="l" r="r" t="t"/>
                <a:pathLst>
                  <a:path extrusionOk="0" h="104266" w="104197">
                    <a:moveTo>
                      <a:pt x="98679" y="5587"/>
                    </a:moveTo>
                    <a:cubicBezTo>
                      <a:pt x="94107" y="5111"/>
                      <a:pt x="53340" y="-6986"/>
                      <a:pt x="0" y="5968"/>
                    </a:cubicBezTo>
                    <a:lnTo>
                      <a:pt x="98298" y="104266"/>
                    </a:lnTo>
                    <a:cubicBezTo>
                      <a:pt x="111157" y="50831"/>
                      <a:pt x="99060" y="10159"/>
                      <a:pt x="98584" y="5587"/>
                    </a:cubicBezTo>
                    <a:lnTo>
                      <a:pt x="98584" y="558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92" name="Google Shape;1192;p54"/>
            <p:cNvSpPr/>
            <p:nvPr/>
          </p:nvSpPr>
          <p:spPr>
            <a:xfrm>
              <a:off x="6387274" y="3251930"/>
              <a:ext cx="275748" cy="275748"/>
            </a:xfrm>
            <a:custGeom>
              <a:rect b="b" l="l" r="r" t="t"/>
              <a:pathLst>
                <a:path extrusionOk="0" h="275748" w="275748">
                  <a:moveTo>
                    <a:pt x="69247" y="66008"/>
                  </a:moveTo>
                  <a:lnTo>
                    <a:pt x="0" y="149447"/>
                  </a:lnTo>
                  <a:lnTo>
                    <a:pt x="126302" y="275749"/>
                  </a:lnTo>
                  <a:lnTo>
                    <a:pt x="209741" y="206502"/>
                  </a:lnTo>
                  <a:cubicBezTo>
                    <a:pt x="239554" y="182594"/>
                    <a:pt x="262414" y="151067"/>
                    <a:pt x="275749" y="115252"/>
                  </a:cubicBezTo>
                  <a:lnTo>
                    <a:pt x="160496" y="0"/>
                  </a:lnTo>
                  <a:cubicBezTo>
                    <a:pt x="124683" y="13335"/>
                    <a:pt x="93154" y="36195"/>
                    <a:pt x="69247" y="66008"/>
                  </a:cubicBezTo>
                  <a:lnTo>
                    <a:pt x="69247" y="66008"/>
                  </a:lnTo>
                  <a:close/>
                  <a:moveTo>
                    <a:pt x="178213" y="161354"/>
                  </a:moveTo>
                  <a:cubicBezTo>
                    <a:pt x="160592" y="178975"/>
                    <a:pt x="132017" y="178975"/>
                    <a:pt x="114395" y="161354"/>
                  </a:cubicBezTo>
                  <a:cubicBezTo>
                    <a:pt x="96774" y="143732"/>
                    <a:pt x="96774" y="115157"/>
                    <a:pt x="114395" y="97536"/>
                  </a:cubicBezTo>
                  <a:cubicBezTo>
                    <a:pt x="132017" y="79915"/>
                    <a:pt x="160592" y="79915"/>
                    <a:pt x="178213" y="97536"/>
                  </a:cubicBezTo>
                  <a:cubicBezTo>
                    <a:pt x="195834" y="115157"/>
                    <a:pt x="195834" y="143827"/>
                    <a:pt x="178213" y="161354"/>
                  </a:cubicBezTo>
                  <a:lnTo>
                    <a:pt x="178213" y="16135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93" name="Google Shape;1193;p54"/>
          <p:cNvGrpSpPr/>
          <p:nvPr/>
        </p:nvGrpSpPr>
        <p:grpSpPr>
          <a:xfrm>
            <a:off x="3980684" y="2784348"/>
            <a:ext cx="368343" cy="398639"/>
            <a:chOff x="5532786" y="3238500"/>
            <a:chExt cx="352043" cy="380999"/>
          </a:xfrm>
        </p:grpSpPr>
        <p:sp>
          <p:nvSpPr>
            <p:cNvPr id="1194" name="Google Shape;1194;p54"/>
            <p:cNvSpPr/>
            <p:nvPr/>
          </p:nvSpPr>
          <p:spPr>
            <a:xfrm>
              <a:off x="5642133" y="3563492"/>
              <a:ext cx="133540" cy="56007"/>
            </a:xfrm>
            <a:custGeom>
              <a:rect b="b" l="l" r="r" t="t"/>
              <a:pathLst>
                <a:path extrusionOk="0" h="56007" w="133540">
                  <a:moveTo>
                    <a:pt x="12478" y="56007"/>
                  </a:moveTo>
                  <a:lnTo>
                    <a:pt x="121063" y="56007"/>
                  </a:lnTo>
                  <a:lnTo>
                    <a:pt x="133540" y="0"/>
                  </a:lnTo>
                  <a:lnTo>
                    <a:pt x="0" y="0"/>
                  </a:lnTo>
                  <a:lnTo>
                    <a:pt x="12478"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5" name="Google Shape;1195;p54"/>
            <p:cNvSpPr/>
            <p:nvPr/>
          </p:nvSpPr>
          <p:spPr>
            <a:xfrm>
              <a:off x="5652897" y="3238500"/>
              <a:ext cx="112013" cy="112013"/>
            </a:xfrm>
            <a:custGeom>
              <a:rect b="b" l="l" r="r" t="t"/>
              <a:pathLst>
                <a:path extrusionOk="0" h="112013" w="112013">
                  <a:moveTo>
                    <a:pt x="112014" y="56007"/>
                  </a:moveTo>
                  <a:cubicBezTo>
                    <a:pt x="112014" y="86963"/>
                    <a:pt x="86963" y="112014"/>
                    <a:pt x="56007" y="112014"/>
                  </a:cubicBezTo>
                  <a:cubicBezTo>
                    <a:pt x="25051" y="112014"/>
                    <a:pt x="0" y="86963"/>
                    <a:pt x="0" y="56007"/>
                  </a:cubicBezTo>
                  <a:cubicBezTo>
                    <a:pt x="0" y="25051"/>
                    <a:pt x="25051" y="0"/>
                    <a:pt x="56007" y="0"/>
                  </a:cubicBezTo>
                  <a:cubicBezTo>
                    <a:pt x="86963" y="0"/>
                    <a:pt x="112014" y="25051"/>
                    <a:pt x="112014" y="56007"/>
                  </a:cubicBezTo>
                  <a:lnTo>
                    <a:pt x="112014"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6" name="Google Shape;1196;p54"/>
            <p:cNvSpPr/>
            <p:nvPr/>
          </p:nvSpPr>
          <p:spPr>
            <a:xfrm>
              <a:off x="5801867" y="3278695"/>
              <a:ext cx="82962" cy="150304"/>
            </a:xfrm>
            <a:custGeom>
              <a:rect b="b" l="l" r="r" t="t"/>
              <a:pathLst>
                <a:path extrusionOk="0" h="150304" w="82962">
                  <a:moveTo>
                    <a:pt x="41529" y="0"/>
                  </a:moveTo>
                  <a:lnTo>
                    <a:pt x="0" y="41529"/>
                  </a:lnTo>
                  <a:lnTo>
                    <a:pt x="15812" y="57341"/>
                  </a:lnTo>
                  <a:lnTo>
                    <a:pt x="30289" y="42863"/>
                  </a:lnTo>
                  <a:lnTo>
                    <a:pt x="30289" y="150304"/>
                  </a:lnTo>
                  <a:lnTo>
                    <a:pt x="52673" y="150304"/>
                  </a:lnTo>
                  <a:lnTo>
                    <a:pt x="52673" y="42863"/>
                  </a:lnTo>
                  <a:lnTo>
                    <a:pt x="67151" y="57341"/>
                  </a:lnTo>
                  <a:lnTo>
                    <a:pt x="82963" y="41529"/>
                  </a:lnTo>
                  <a:lnTo>
                    <a:pt x="4143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7" name="Google Shape;1197;p54"/>
            <p:cNvSpPr/>
            <p:nvPr/>
          </p:nvSpPr>
          <p:spPr>
            <a:xfrm>
              <a:off x="5532786" y="3278695"/>
              <a:ext cx="83058" cy="150304"/>
            </a:xfrm>
            <a:custGeom>
              <a:rect b="b" l="l" r="r" t="t"/>
              <a:pathLst>
                <a:path extrusionOk="0" h="150304" w="83058">
                  <a:moveTo>
                    <a:pt x="95" y="41529"/>
                  </a:moveTo>
                  <a:lnTo>
                    <a:pt x="15907" y="57341"/>
                  </a:lnTo>
                  <a:lnTo>
                    <a:pt x="30385" y="42863"/>
                  </a:lnTo>
                  <a:lnTo>
                    <a:pt x="30385" y="150304"/>
                  </a:lnTo>
                  <a:lnTo>
                    <a:pt x="52769" y="150304"/>
                  </a:lnTo>
                  <a:lnTo>
                    <a:pt x="52769" y="42863"/>
                  </a:lnTo>
                  <a:lnTo>
                    <a:pt x="67246" y="57341"/>
                  </a:lnTo>
                  <a:lnTo>
                    <a:pt x="83058" y="41529"/>
                  </a:lnTo>
                  <a:lnTo>
                    <a:pt x="41529" y="0"/>
                  </a:lnTo>
                  <a:lnTo>
                    <a:pt x="0" y="415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8" name="Google Shape;1198;p54"/>
            <p:cNvSpPr/>
            <p:nvPr/>
          </p:nvSpPr>
          <p:spPr>
            <a:xfrm>
              <a:off x="5619273" y="3372135"/>
              <a:ext cx="179260" cy="168878"/>
            </a:xfrm>
            <a:custGeom>
              <a:rect b="b" l="l" r="r" t="t"/>
              <a:pathLst>
                <a:path extrusionOk="0" h="168878" w="179260">
                  <a:moveTo>
                    <a:pt x="100870" y="79248"/>
                  </a:moveTo>
                  <a:lnTo>
                    <a:pt x="120682" y="79248"/>
                  </a:lnTo>
                  <a:cubicBezTo>
                    <a:pt x="146875" y="79248"/>
                    <a:pt x="168116" y="58007"/>
                    <a:pt x="168116" y="31813"/>
                  </a:cubicBezTo>
                  <a:lnTo>
                    <a:pt x="168116" y="12001"/>
                  </a:lnTo>
                  <a:lnTo>
                    <a:pt x="148304" y="12001"/>
                  </a:lnTo>
                  <a:cubicBezTo>
                    <a:pt x="122110" y="12001"/>
                    <a:pt x="100870" y="33242"/>
                    <a:pt x="100870" y="59436"/>
                  </a:cubicBezTo>
                  <a:lnTo>
                    <a:pt x="100870" y="0"/>
                  </a:lnTo>
                  <a:cubicBezTo>
                    <a:pt x="93440" y="1048"/>
                    <a:pt x="85915" y="1048"/>
                    <a:pt x="78486" y="0"/>
                  </a:cubicBezTo>
                  <a:lnTo>
                    <a:pt x="78486" y="59436"/>
                  </a:lnTo>
                  <a:cubicBezTo>
                    <a:pt x="78486" y="33242"/>
                    <a:pt x="57245" y="12001"/>
                    <a:pt x="31051" y="12001"/>
                  </a:cubicBezTo>
                  <a:lnTo>
                    <a:pt x="11239" y="12001"/>
                  </a:lnTo>
                  <a:lnTo>
                    <a:pt x="11239" y="31813"/>
                  </a:lnTo>
                  <a:cubicBezTo>
                    <a:pt x="11239" y="58007"/>
                    <a:pt x="32480" y="79248"/>
                    <a:pt x="58674" y="79248"/>
                  </a:cubicBezTo>
                  <a:lnTo>
                    <a:pt x="78486" y="79248"/>
                  </a:lnTo>
                  <a:lnTo>
                    <a:pt x="78486" y="112871"/>
                  </a:lnTo>
                  <a:lnTo>
                    <a:pt x="0" y="112871"/>
                  </a:lnTo>
                  <a:lnTo>
                    <a:pt x="0" y="168878"/>
                  </a:lnTo>
                  <a:lnTo>
                    <a:pt x="179260" y="168878"/>
                  </a:lnTo>
                  <a:lnTo>
                    <a:pt x="179260" y="112871"/>
                  </a:lnTo>
                  <a:lnTo>
                    <a:pt x="100774" y="112871"/>
                  </a:lnTo>
                  <a:lnTo>
                    <a:pt x="100774" y="7924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99" name="Google Shape;1199;p54"/>
          <p:cNvGrpSpPr/>
          <p:nvPr/>
        </p:nvGrpSpPr>
        <p:grpSpPr>
          <a:xfrm>
            <a:off x="3152510" y="2796107"/>
            <a:ext cx="398739" cy="375219"/>
            <a:chOff x="4741259" y="3249739"/>
            <a:chExt cx="381094" cy="358615"/>
          </a:xfrm>
        </p:grpSpPr>
        <p:sp>
          <p:nvSpPr>
            <p:cNvPr id="1200" name="Google Shape;1200;p54"/>
            <p:cNvSpPr/>
            <p:nvPr/>
          </p:nvSpPr>
          <p:spPr>
            <a:xfrm>
              <a:off x="4965287" y="3316890"/>
              <a:ext cx="22478" cy="22479"/>
            </a:xfrm>
            <a:custGeom>
              <a:rect b="b" l="l" r="r" t="t"/>
              <a:pathLst>
                <a:path extrusionOk="0" h="22479" w="22478">
                  <a:moveTo>
                    <a:pt x="22479" y="11240"/>
                  </a:moveTo>
                  <a:cubicBezTo>
                    <a:pt x="22479" y="17431"/>
                    <a:pt x="17431" y="22479"/>
                    <a:pt x="11239" y="22479"/>
                  </a:cubicBezTo>
                  <a:cubicBezTo>
                    <a:pt x="5048" y="22479"/>
                    <a:pt x="0" y="17431"/>
                    <a:pt x="0" y="11240"/>
                  </a:cubicBezTo>
                  <a:cubicBezTo>
                    <a:pt x="0" y="5048"/>
                    <a:pt x="5048" y="0"/>
                    <a:pt x="11239" y="0"/>
                  </a:cubicBezTo>
                  <a:cubicBezTo>
                    <a:pt x="17431" y="0"/>
                    <a:pt x="22479" y="5048"/>
                    <a:pt x="22479" y="11240"/>
                  </a:cubicBezTo>
                  <a:lnTo>
                    <a:pt x="22479" y="1124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1" name="Google Shape;1201;p54"/>
            <p:cNvSpPr/>
            <p:nvPr/>
          </p:nvSpPr>
          <p:spPr>
            <a:xfrm>
              <a:off x="4853273" y="3473767"/>
              <a:ext cx="22479" cy="22479"/>
            </a:xfrm>
            <a:custGeom>
              <a:rect b="b" l="l" r="r" t="t"/>
              <a:pathLst>
                <a:path extrusionOk="0" h="22479" w="22479">
                  <a:moveTo>
                    <a:pt x="22479" y="11240"/>
                  </a:moveTo>
                  <a:cubicBezTo>
                    <a:pt x="22479" y="17431"/>
                    <a:pt x="17431" y="22479"/>
                    <a:pt x="11239" y="22479"/>
                  </a:cubicBezTo>
                  <a:cubicBezTo>
                    <a:pt x="5048" y="22479"/>
                    <a:pt x="0" y="17431"/>
                    <a:pt x="0" y="11240"/>
                  </a:cubicBezTo>
                  <a:cubicBezTo>
                    <a:pt x="0" y="5048"/>
                    <a:pt x="5048" y="0"/>
                    <a:pt x="11239" y="0"/>
                  </a:cubicBezTo>
                  <a:cubicBezTo>
                    <a:pt x="17431" y="0"/>
                    <a:pt x="22479" y="5048"/>
                    <a:pt x="22479" y="11240"/>
                  </a:cubicBezTo>
                  <a:lnTo>
                    <a:pt x="22479" y="1124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2" name="Google Shape;1202;p54"/>
            <p:cNvSpPr/>
            <p:nvPr/>
          </p:nvSpPr>
          <p:spPr>
            <a:xfrm>
              <a:off x="4786026" y="3249834"/>
              <a:ext cx="274986" cy="358520"/>
            </a:xfrm>
            <a:custGeom>
              <a:rect b="b" l="l" r="r" t="t"/>
              <a:pathLst>
                <a:path extrusionOk="0" h="358520" w="274986">
                  <a:moveTo>
                    <a:pt x="95" y="47339"/>
                  </a:moveTo>
                  <a:lnTo>
                    <a:pt x="95" y="291275"/>
                  </a:lnTo>
                  <a:lnTo>
                    <a:pt x="212979" y="291275"/>
                  </a:lnTo>
                  <a:lnTo>
                    <a:pt x="212979" y="330517"/>
                  </a:lnTo>
                  <a:cubicBezTo>
                    <a:pt x="212979" y="345948"/>
                    <a:pt x="225552" y="358521"/>
                    <a:pt x="240982" y="358521"/>
                  </a:cubicBezTo>
                  <a:cubicBezTo>
                    <a:pt x="256413" y="358521"/>
                    <a:pt x="268986" y="345948"/>
                    <a:pt x="268986" y="330517"/>
                  </a:cubicBezTo>
                  <a:lnTo>
                    <a:pt x="268986" y="22384"/>
                  </a:lnTo>
                  <a:cubicBezTo>
                    <a:pt x="268986" y="14192"/>
                    <a:pt x="271177" y="6572"/>
                    <a:pt x="274987" y="0"/>
                  </a:cubicBezTo>
                  <a:lnTo>
                    <a:pt x="47434" y="0"/>
                  </a:lnTo>
                  <a:cubicBezTo>
                    <a:pt x="21241" y="0"/>
                    <a:pt x="0" y="21241"/>
                    <a:pt x="0" y="47434"/>
                  </a:cubicBezTo>
                  <a:lnTo>
                    <a:pt x="0" y="47434"/>
                  </a:lnTo>
                  <a:close/>
                  <a:moveTo>
                    <a:pt x="206407" y="254317"/>
                  </a:moveTo>
                  <a:lnTo>
                    <a:pt x="190595" y="238506"/>
                  </a:lnTo>
                  <a:lnTo>
                    <a:pt x="174784" y="254317"/>
                  </a:lnTo>
                  <a:lnTo>
                    <a:pt x="158972" y="238506"/>
                  </a:lnTo>
                  <a:lnTo>
                    <a:pt x="174784" y="222695"/>
                  </a:lnTo>
                  <a:lnTo>
                    <a:pt x="158972" y="206883"/>
                  </a:lnTo>
                  <a:lnTo>
                    <a:pt x="174784" y="191071"/>
                  </a:lnTo>
                  <a:lnTo>
                    <a:pt x="190595" y="206883"/>
                  </a:lnTo>
                  <a:lnTo>
                    <a:pt x="206407" y="191071"/>
                  </a:lnTo>
                  <a:lnTo>
                    <a:pt x="222218" y="206883"/>
                  </a:lnTo>
                  <a:lnTo>
                    <a:pt x="206407" y="222695"/>
                  </a:lnTo>
                  <a:lnTo>
                    <a:pt x="222218" y="238506"/>
                  </a:lnTo>
                  <a:lnTo>
                    <a:pt x="206407" y="254317"/>
                  </a:lnTo>
                  <a:close/>
                  <a:moveTo>
                    <a:pt x="56674" y="75057"/>
                  </a:moveTo>
                  <a:lnTo>
                    <a:pt x="72485" y="59246"/>
                  </a:lnTo>
                  <a:lnTo>
                    <a:pt x="88297" y="75057"/>
                  </a:lnTo>
                  <a:lnTo>
                    <a:pt x="104108" y="59246"/>
                  </a:lnTo>
                  <a:lnTo>
                    <a:pt x="119920" y="75057"/>
                  </a:lnTo>
                  <a:lnTo>
                    <a:pt x="104108" y="90868"/>
                  </a:lnTo>
                  <a:lnTo>
                    <a:pt x="119920" y="106680"/>
                  </a:lnTo>
                  <a:lnTo>
                    <a:pt x="104108" y="122492"/>
                  </a:lnTo>
                  <a:lnTo>
                    <a:pt x="88297" y="106680"/>
                  </a:lnTo>
                  <a:lnTo>
                    <a:pt x="72485" y="122492"/>
                  </a:lnTo>
                  <a:lnTo>
                    <a:pt x="56674" y="106680"/>
                  </a:lnTo>
                  <a:lnTo>
                    <a:pt x="72485" y="90868"/>
                  </a:lnTo>
                  <a:lnTo>
                    <a:pt x="56674" y="75057"/>
                  </a:lnTo>
                  <a:close/>
                  <a:moveTo>
                    <a:pt x="68008" y="203263"/>
                  </a:moveTo>
                  <a:cubicBezTo>
                    <a:pt x="72676" y="170688"/>
                    <a:pt x="100679" y="145542"/>
                    <a:pt x="134588" y="145542"/>
                  </a:cubicBezTo>
                  <a:cubicBezTo>
                    <a:pt x="156210" y="145542"/>
                    <a:pt x="174403" y="130112"/>
                    <a:pt x="178498" y="109633"/>
                  </a:cubicBezTo>
                  <a:cubicBezTo>
                    <a:pt x="165926" y="104775"/>
                    <a:pt x="156972" y="92583"/>
                    <a:pt x="156972" y="78296"/>
                  </a:cubicBezTo>
                  <a:cubicBezTo>
                    <a:pt x="156972" y="59722"/>
                    <a:pt x="172021" y="44672"/>
                    <a:pt x="190595" y="44672"/>
                  </a:cubicBezTo>
                  <a:cubicBezTo>
                    <a:pt x="209169" y="44672"/>
                    <a:pt x="224219" y="59722"/>
                    <a:pt x="224219" y="78296"/>
                  </a:cubicBezTo>
                  <a:cubicBezTo>
                    <a:pt x="224219" y="93154"/>
                    <a:pt x="214503" y="105823"/>
                    <a:pt x="201168" y="110204"/>
                  </a:cubicBezTo>
                  <a:cubicBezTo>
                    <a:pt x="196501" y="142780"/>
                    <a:pt x="168497" y="167926"/>
                    <a:pt x="134588" y="167926"/>
                  </a:cubicBezTo>
                  <a:cubicBezTo>
                    <a:pt x="112966" y="167926"/>
                    <a:pt x="94774" y="183356"/>
                    <a:pt x="90678" y="203835"/>
                  </a:cubicBezTo>
                  <a:cubicBezTo>
                    <a:pt x="125444" y="217265"/>
                    <a:pt x="115443" y="268796"/>
                    <a:pt x="78581" y="268796"/>
                  </a:cubicBezTo>
                  <a:cubicBezTo>
                    <a:pt x="60008" y="268796"/>
                    <a:pt x="44958" y="253746"/>
                    <a:pt x="44958" y="235172"/>
                  </a:cubicBezTo>
                  <a:cubicBezTo>
                    <a:pt x="44958" y="220313"/>
                    <a:pt x="54674" y="207645"/>
                    <a:pt x="68008" y="203263"/>
                  </a:cubicBezTo>
                  <a:lnTo>
                    <a:pt x="68008" y="2032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3" name="Google Shape;1203;p54"/>
            <p:cNvSpPr/>
            <p:nvPr/>
          </p:nvSpPr>
          <p:spPr>
            <a:xfrm>
              <a:off x="5077491" y="3249739"/>
              <a:ext cx="44862" cy="67246"/>
            </a:xfrm>
            <a:custGeom>
              <a:rect b="b" l="l" r="r" t="t"/>
              <a:pathLst>
                <a:path extrusionOk="0" h="67246" w="44862">
                  <a:moveTo>
                    <a:pt x="22384" y="0"/>
                  </a:moveTo>
                  <a:cubicBezTo>
                    <a:pt x="10001" y="0"/>
                    <a:pt x="0" y="10001"/>
                    <a:pt x="0" y="22384"/>
                  </a:cubicBezTo>
                  <a:lnTo>
                    <a:pt x="0" y="67247"/>
                  </a:lnTo>
                  <a:lnTo>
                    <a:pt x="44863" y="67247"/>
                  </a:lnTo>
                  <a:lnTo>
                    <a:pt x="44863" y="22384"/>
                  </a:lnTo>
                  <a:cubicBezTo>
                    <a:pt x="44863" y="10001"/>
                    <a:pt x="34862" y="0"/>
                    <a:pt x="22479" y="0"/>
                  </a:cubicBezTo>
                  <a:lnTo>
                    <a:pt x="2247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4" name="Google Shape;1204;p54"/>
            <p:cNvSpPr/>
            <p:nvPr/>
          </p:nvSpPr>
          <p:spPr>
            <a:xfrm>
              <a:off x="4741259" y="3563492"/>
              <a:ext cx="241268" cy="44862"/>
            </a:xfrm>
            <a:custGeom>
              <a:rect b="b" l="l" r="r" t="t"/>
              <a:pathLst>
                <a:path extrusionOk="0" h="44862" w="241268">
                  <a:moveTo>
                    <a:pt x="235363" y="0"/>
                  </a:moveTo>
                  <a:lnTo>
                    <a:pt x="0" y="0"/>
                  </a:lnTo>
                  <a:cubicBezTo>
                    <a:pt x="5239" y="25527"/>
                    <a:pt x="27813" y="44863"/>
                    <a:pt x="54864" y="44863"/>
                  </a:cubicBezTo>
                  <a:lnTo>
                    <a:pt x="241268" y="44863"/>
                  </a:lnTo>
                  <a:cubicBezTo>
                    <a:pt x="237458" y="38291"/>
                    <a:pt x="235267" y="30575"/>
                    <a:pt x="235267" y="22479"/>
                  </a:cubicBezTo>
                  <a:lnTo>
                    <a:pt x="235267"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05" name="Google Shape;1205;p54"/>
          <p:cNvGrpSpPr/>
          <p:nvPr/>
        </p:nvGrpSpPr>
        <p:grpSpPr>
          <a:xfrm>
            <a:off x="2339383" y="2784348"/>
            <a:ext cx="398640" cy="398639"/>
            <a:chOff x="3964114" y="3238500"/>
            <a:chExt cx="381000" cy="380999"/>
          </a:xfrm>
        </p:grpSpPr>
        <p:sp>
          <p:nvSpPr>
            <p:cNvPr id="1206" name="Google Shape;1206;p54"/>
            <p:cNvSpPr/>
            <p:nvPr/>
          </p:nvSpPr>
          <p:spPr>
            <a:xfrm>
              <a:off x="4031456" y="3350513"/>
              <a:ext cx="179260" cy="179260"/>
            </a:xfrm>
            <a:custGeom>
              <a:rect b="b" l="l" r="r" t="t"/>
              <a:pathLst>
                <a:path extrusionOk="0" h="179260" w="179260">
                  <a:moveTo>
                    <a:pt x="146971" y="54769"/>
                  </a:moveTo>
                  <a:cubicBezTo>
                    <a:pt x="153162" y="64961"/>
                    <a:pt x="156782" y="76962"/>
                    <a:pt x="156782" y="89725"/>
                  </a:cubicBezTo>
                  <a:cubicBezTo>
                    <a:pt x="156782" y="126778"/>
                    <a:pt x="126587" y="156972"/>
                    <a:pt x="89535" y="156972"/>
                  </a:cubicBezTo>
                  <a:cubicBezTo>
                    <a:pt x="52483" y="156972"/>
                    <a:pt x="22288" y="126778"/>
                    <a:pt x="22288" y="89725"/>
                  </a:cubicBezTo>
                  <a:cubicBezTo>
                    <a:pt x="22288" y="52673"/>
                    <a:pt x="52483" y="22479"/>
                    <a:pt x="89535" y="22479"/>
                  </a:cubicBezTo>
                  <a:cubicBezTo>
                    <a:pt x="105728" y="22479"/>
                    <a:pt x="120682" y="28289"/>
                    <a:pt x="132302" y="37814"/>
                  </a:cubicBezTo>
                  <a:lnTo>
                    <a:pt x="149447" y="22955"/>
                  </a:lnTo>
                  <a:cubicBezTo>
                    <a:pt x="133541" y="8668"/>
                    <a:pt x="112586" y="0"/>
                    <a:pt x="89630" y="0"/>
                  </a:cubicBezTo>
                  <a:cubicBezTo>
                    <a:pt x="40196" y="0"/>
                    <a:pt x="0" y="40196"/>
                    <a:pt x="0" y="89630"/>
                  </a:cubicBezTo>
                  <a:cubicBezTo>
                    <a:pt x="0" y="139065"/>
                    <a:pt x="40196" y="179261"/>
                    <a:pt x="89630" y="179261"/>
                  </a:cubicBezTo>
                  <a:cubicBezTo>
                    <a:pt x="139065" y="179261"/>
                    <a:pt x="179261" y="139065"/>
                    <a:pt x="179261" y="89630"/>
                  </a:cubicBezTo>
                  <a:cubicBezTo>
                    <a:pt x="179261" y="71247"/>
                    <a:pt x="173641" y="54102"/>
                    <a:pt x="164116" y="39910"/>
                  </a:cubicBezTo>
                  <a:lnTo>
                    <a:pt x="146971" y="5476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7" name="Google Shape;1207;p54"/>
            <p:cNvSpPr/>
            <p:nvPr/>
          </p:nvSpPr>
          <p:spPr>
            <a:xfrm>
              <a:off x="4076128" y="3395376"/>
              <a:ext cx="89725" cy="89725"/>
            </a:xfrm>
            <a:custGeom>
              <a:rect b="b" l="l" r="r" t="t"/>
              <a:pathLst>
                <a:path extrusionOk="0" h="89725" w="89725">
                  <a:moveTo>
                    <a:pt x="44863" y="0"/>
                  </a:moveTo>
                  <a:cubicBezTo>
                    <a:pt x="20193" y="0"/>
                    <a:pt x="0" y="20098"/>
                    <a:pt x="0" y="44863"/>
                  </a:cubicBezTo>
                  <a:cubicBezTo>
                    <a:pt x="0" y="69628"/>
                    <a:pt x="20098" y="89725"/>
                    <a:pt x="44863" y="89725"/>
                  </a:cubicBezTo>
                  <a:cubicBezTo>
                    <a:pt x="69628" y="89725"/>
                    <a:pt x="89725" y="69628"/>
                    <a:pt x="89725" y="44863"/>
                  </a:cubicBezTo>
                  <a:cubicBezTo>
                    <a:pt x="89725" y="37719"/>
                    <a:pt x="88011" y="30956"/>
                    <a:pt x="85058" y="24955"/>
                  </a:cubicBezTo>
                  <a:lnTo>
                    <a:pt x="59626" y="46863"/>
                  </a:lnTo>
                  <a:lnTo>
                    <a:pt x="44958" y="29908"/>
                  </a:lnTo>
                  <a:lnTo>
                    <a:pt x="70390" y="8001"/>
                  </a:lnTo>
                  <a:cubicBezTo>
                    <a:pt x="63151" y="2953"/>
                    <a:pt x="54388" y="95"/>
                    <a:pt x="44958" y="95"/>
                  </a:cubicBezTo>
                  <a:lnTo>
                    <a:pt x="44958"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8" name="Google Shape;1208;p54"/>
            <p:cNvSpPr/>
            <p:nvPr/>
          </p:nvSpPr>
          <p:spPr>
            <a:xfrm>
              <a:off x="3964114" y="3283362"/>
              <a:ext cx="313710" cy="336137"/>
            </a:xfrm>
            <a:custGeom>
              <a:rect b="b" l="l" r="r" t="t"/>
              <a:pathLst>
                <a:path extrusionOk="0" h="336137" w="313710">
                  <a:moveTo>
                    <a:pt x="268891" y="156877"/>
                  </a:moveTo>
                  <a:cubicBezTo>
                    <a:pt x="268891" y="218694"/>
                    <a:pt x="218599" y="268891"/>
                    <a:pt x="156877" y="268891"/>
                  </a:cubicBezTo>
                  <a:cubicBezTo>
                    <a:pt x="95155" y="268891"/>
                    <a:pt x="44863" y="218599"/>
                    <a:pt x="44863" y="156877"/>
                  </a:cubicBezTo>
                  <a:cubicBezTo>
                    <a:pt x="44863" y="95155"/>
                    <a:pt x="95155" y="44863"/>
                    <a:pt x="156877" y="44863"/>
                  </a:cubicBezTo>
                  <a:cubicBezTo>
                    <a:pt x="186595" y="44863"/>
                    <a:pt x="213646" y="56483"/>
                    <a:pt x="233744" y="75438"/>
                  </a:cubicBezTo>
                  <a:lnTo>
                    <a:pt x="267748" y="46006"/>
                  </a:lnTo>
                  <a:cubicBezTo>
                    <a:pt x="239363" y="17621"/>
                    <a:pt x="200120" y="0"/>
                    <a:pt x="156877" y="0"/>
                  </a:cubicBezTo>
                  <a:cubicBezTo>
                    <a:pt x="70390" y="0"/>
                    <a:pt x="0" y="70390"/>
                    <a:pt x="0" y="156877"/>
                  </a:cubicBezTo>
                  <a:cubicBezTo>
                    <a:pt x="0" y="199549"/>
                    <a:pt x="17145" y="238220"/>
                    <a:pt x="44863" y="266509"/>
                  </a:cubicBezTo>
                  <a:lnTo>
                    <a:pt x="44863" y="336137"/>
                  </a:lnTo>
                  <a:lnTo>
                    <a:pt x="67247" y="336137"/>
                  </a:lnTo>
                  <a:lnTo>
                    <a:pt x="67247" y="285559"/>
                  </a:lnTo>
                  <a:cubicBezTo>
                    <a:pt x="92678" y="303371"/>
                    <a:pt x="123539" y="313753"/>
                    <a:pt x="156877" y="313753"/>
                  </a:cubicBezTo>
                  <a:cubicBezTo>
                    <a:pt x="190214" y="313753"/>
                    <a:pt x="221075" y="303276"/>
                    <a:pt x="246507" y="285559"/>
                  </a:cubicBezTo>
                  <a:lnTo>
                    <a:pt x="246507" y="336137"/>
                  </a:lnTo>
                  <a:lnTo>
                    <a:pt x="268891" y="336137"/>
                  </a:lnTo>
                  <a:lnTo>
                    <a:pt x="268891" y="266509"/>
                  </a:lnTo>
                  <a:cubicBezTo>
                    <a:pt x="323183" y="210979"/>
                    <a:pt x="328708" y="124587"/>
                    <a:pt x="282416" y="62865"/>
                  </a:cubicBezTo>
                  <a:lnTo>
                    <a:pt x="248412" y="92297"/>
                  </a:lnTo>
                  <a:cubicBezTo>
                    <a:pt x="261271" y="110585"/>
                    <a:pt x="268891" y="132778"/>
                    <a:pt x="268891" y="156781"/>
                  </a:cubicBezTo>
                  <a:lnTo>
                    <a:pt x="268891" y="1567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9" name="Google Shape;1209;p54"/>
            <p:cNvSpPr/>
            <p:nvPr/>
          </p:nvSpPr>
          <p:spPr>
            <a:xfrm>
              <a:off x="4231862" y="3238500"/>
              <a:ext cx="113252" cy="107727"/>
            </a:xfrm>
            <a:custGeom>
              <a:rect b="b" l="l" r="r" t="t"/>
              <a:pathLst>
                <a:path extrusionOk="0" h="107727" w="113252">
                  <a:moveTo>
                    <a:pt x="68390" y="44672"/>
                  </a:moveTo>
                  <a:lnTo>
                    <a:pt x="68390" y="0"/>
                  </a:lnTo>
                  <a:lnTo>
                    <a:pt x="46006" y="0"/>
                  </a:lnTo>
                  <a:lnTo>
                    <a:pt x="46006" y="50863"/>
                  </a:lnTo>
                  <a:lnTo>
                    <a:pt x="0" y="90773"/>
                  </a:lnTo>
                  <a:cubicBezTo>
                    <a:pt x="5239" y="96012"/>
                    <a:pt x="10192" y="101727"/>
                    <a:pt x="14669" y="107728"/>
                  </a:cubicBezTo>
                  <a:lnTo>
                    <a:pt x="61627" y="67056"/>
                  </a:lnTo>
                  <a:lnTo>
                    <a:pt x="113252" y="67246"/>
                  </a:lnTo>
                  <a:lnTo>
                    <a:pt x="113252" y="44863"/>
                  </a:lnTo>
                  <a:cubicBezTo>
                    <a:pt x="113252" y="44863"/>
                    <a:pt x="68485" y="44672"/>
                    <a:pt x="68485" y="4467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10" name="Google Shape;1210;p54"/>
          <p:cNvGrpSpPr/>
          <p:nvPr/>
        </p:nvGrpSpPr>
        <p:grpSpPr>
          <a:xfrm>
            <a:off x="1526256" y="2784348"/>
            <a:ext cx="398640" cy="398639"/>
            <a:chOff x="3186969" y="3238500"/>
            <a:chExt cx="381000" cy="380999"/>
          </a:xfrm>
        </p:grpSpPr>
        <p:sp>
          <p:nvSpPr>
            <p:cNvPr id="1211" name="Google Shape;1211;p54"/>
            <p:cNvSpPr/>
            <p:nvPr/>
          </p:nvSpPr>
          <p:spPr>
            <a:xfrm>
              <a:off x="3186969" y="3238500"/>
              <a:ext cx="67246" cy="67246"/>
            </a:xfrm>
            <a:custGeom>
              <a:rect b="b" l="l" r="r" t="t"/>
              <a:pathLst>
                <a:path extrusionOk="0" h="67246" w="67246">
                  <a:moveTo>
                    <a:pt x="22384" y="22384"/>
                  </a:moveTo>
                  <a:lnTo>
                    <a:pt x="67247" y="22384"/>
                  </a:lnTo>
                  <a:lnTo>
                    <a:pt x="67247" y="0"/>
                  </a:lnTo>
                  <a:lnTo>
                    <a:pt x="0" y="0"/>
                  </a:lnTo>
                  <a:lnTo>
                    <a:pt x="0" y="67246"/>
                  </a:lnTo>
                  <a:lnTo>
                    <a:pt x="22384" y="67246"/>
                  </a:lnTo>
                  <a:lnTo>
                    <a:pt x="22384"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2" name="Google Shape;1212;p54"/>
            <p:cNvSpPr/>
            <p:nvPr/>
          </p:nvSpPr>
          <p:spPr>
            <a:xfrm>
              <a:off x="3500723" y="3238500"/>
              <a:ext cx="67246" cy="67246"/>
            </a:xfrm>
            <a:custGeom>
              <a:rect b="b" l="l" r="r" t="t"/>
              <a:pathLst>
                <a:path extrusionOk="0" h="67246" w="67246">
                  <a:moveTo>
                    <a:pt x="0" y="0"/>
                  </a:moveTo>
                  <a:lnTo>
                    <a:pt x="0" y="22384"/>
                  </a:lnTo>
                  <a:lnTo>
                    <a:pt x="44863" y="22384"/>
                  </a:lnTo>
                  <a:lnTo>
                    <a:pt x="44863" y="67246"/>
                  </a:lnTo>
                  <a:lnTo>
                    <a:pt x="67246" y="67246"/>
                  </a:lnTo>
                  <a:lnTo>
                    <a:pt x="6724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3" name="Google Shape;1213;p54"/>
            <p:cNvSpPr/>
            <p:nvPr/>
          </p:nvSpPr>
          <p:spPr>
            <a:xfrm>
              <a:off x="3186969" y="3552253"/>
              <a:ext cx="67246" cy="67246"/>
            </a:xfrm>
            <a:custGeom>
              <a:rect b="b" l="l" r="r" t="t"/>
              <a:pathLst>
                <a:path extrusionOk="0" h="67246" w="67246">
                  <a:moveTo>
                    <a:pt x="22384" y="0"/>
                  </a:moveTo>
                  <a:lnTo>
                    <a:pt x="0" y="0"/>
                  </a:lnTo>
                  <a:lnTo>
                    <a:pt x="0" y="67246"/>
                  </a:lnTo>
                  <a:lnTo>
                    <a:pt x="67247" y="67246"/>
                  </a:lnTo>
                  <a:lnTo>
                    <a:pt x="67247" y="44863"/>
                  </a:lnTo>
                  <a:lnTo>
                    <a:pt x="22384" y="44863"/>
                  </a:lnTo>
                  <a:lnTo>
                    <a:pt x="2238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4" name="Google Shape;1214;p54"/>
            <p:cNvSpPr/>
            <p:nvPr/>
          </p:nvSpPr>
          <p:spPr>
            <a:xfrm>
              <a:off x="3500723" y="3552253"/>
              <a:ext cx="67246" cy="67246"/>
            </a:xfrm>
            <a:custGeom>
              <a:rect b="b" l="l" r="r" t="t"/>
              <a:pathLst>
                <a:path extrusionOk="0" h="67246" w="67246">
                  <a:moveTo>
                    <a:pt x="44863" y="44863"/>
                  </a:moveTo>
                  <a:lnTo>
                    <a:pt x="0" y="44863"/>
                  </a:lnTo>
                  <a:lnTo>
                    <a:pt x="0" y="67246"/>
                  </a:lnTo>
                  <a:lnTo>
                    <a:pt x="67246" y="67246"/>
                  </a:lnTo>
                  <a:lnTo>
                    <a:pt x="67246" y="0"/>
                  </a:lnTo>
                  <a:lnTo>
                    <a:pt x="44863" y="0"/>
                  </a:lnTo>
                  <a:lnTo>
                    <a:pt x="44863"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5" name="Google Shape;1215;p54"/>
            <p:cNvSpPr/>
            <p:nvPr/>
          </p:nvSpPr>
          <p:spPr>
            <a:xfrm>
              <a:off x="3322510" y="3440144"/>
              <a:ext cx="43719" cy="43719"/>
            </a:xfrm>
            <a:custGeom>
              <a:rect b="b" l="l" r="r" t="t"/>
              <a:pathLst>
                <a:path extrusionOk="0" h="43719" w="43719">
                  <a:moveTo>
                    <a:pt x="43720" y="43720"/>
                  </a:moveTo>
                  <a:lnTo>
                    <a:pt x="43720" y="0"/>
                  </a:lnTo>
                  <a:lnTo>
                    <a:pt x="0" y="0"/>
                  </a:lnTo>
                  <a:cubicBezTo>
                    <a:pt x="4477" y="21908"/>
                    <a:pt x="21812" y="39243"/>
                    <a:pt x="43720" y="43720"/>
                  </a:cubicBezTo>
                  <a:lnTo>
                    <a:pt x="4372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6" name="Google Shape;1216;p54"/>
            <p:cNvSpPr/>
            <p:nvPr/>
          </p:nvSpPr>
          <p:spPr>
            <a:xfrm>
              <a:off x="3322605" y="3374040"/>
              <a:ext cx="43719" cy="43719"/>
            </a:xfrm>
            <a:custGeom>
              <a:rect b="b" l="l" r="r" t="t"/>
              <a:pathLst>
                <a:path extrusionOk="0" h="43719" w="43719">
                  <a:moveTo>
                    <a:pt x="0" y="43720"/>
                  </a:moveTo>
                  <a:lnTo>
                    <a:pt x="43720" y="43720"/>
                  </a:lnTo>
                  <a:lnTo>
                    <a:pt x="43720" y="0"/>
                  </a:lnTo>
                  <a:cubicBezTo>
                    <a:pt x="21812" y="4477"/>
                    <a:pt x="4477" y="21812"/>
                    <a:pt x="0" y="43720"/>
                  </a:cubicBezTo>
                  <a:lnTo>
                    <a:pt x="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7" name="Google Shape;1217;p54"/>
            <p:cNvSpPr/>
            <p:nvPr/>
          </p:nvSpPr>
          <p:spPr>
            <a:xfrm>
              <a:off x="3388709" y="3374136"/>
              <a:ext cx="43719" cy="43719"/>
            </a:xfrm>
            <a:custGeom>
              <a:rect b="b" l="l" r="r" t="t"/>
              <a:pathLst>
                <a:path extrusionOk="0" h="43719" w="43719">
                  <a:moveTo>
                    <a:pt x="0" y="0"/>
                  </a:moveTo>
                  <a:lnTo>
                    <a:pt x="0" y="43720"/>
                  </a:lnTo>
                  <a:lnTo>
                    <a:pt x="43720" y="43720"/>
                  </a:lnTo>
                  <a:cubicBezTo>
                    <a:pt x="39243" y="21812"/>
                    <a:pt x="21908" y="4477"/>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8" name="Google Shape;1218;p54"/>
            <p:cNvSpPr/>
            <p:nvPr/>
          </p:nvSpPr>
          <p:spPr>
            <a:xfrm>
              <a:off x="3196208" y="3294507"/>
              <a:ext cx="362521" cy="268985"/>
            </a:xfrm>
            <a:custGeom>
              <a:rect b="b" l="l" r="r" t="t"/>
              <a:pathLst>
                <a:path extrusionOk="0" h="268985" w="362521">
                  <a:moveTo>
                    <a:pt x="362522" y="134493"/>
                  </a:moveTo>
                  <a:cubicBezTo>
                    <a:pt x="346043" y="107632"/>
                    <a:pt x="327470" y="84582"/>
                    <a:pt x="308134" y="64960"/>
                  </a:cubicBezTo>
                  <a:cubicBezTo>
                    <a:pt x="274034" y="30480"/>
                    <a:pt x="229934" y="0"/>
                    <a:pt x="181261" y="0"/>
                  </a:cubicBezTo>
                  <a:cubicBezTo>
                    <a:pt x="132588" y="0"/>
                    <a:pt x="88392" y="30575"/>
                    <a:pt x="54388" y="64960"/>
                  </a:cubicBezTo>
                  <a:cubicBezTo>
                    <a:pt x="35243" y="84392"/>
                    <a:pt x="16574" y="107442"/>
                    <a:pt x="0" y="134493"/>
                  </a:cubicBezTo>
                  <a:cubicBezTo>
                    <a:pt x="16478" y="161354"/>
                    <a:pt x="35052" y="184404"/>
                    <a:pt x="54388" y="204025"/>
                  </a:cubicBezTo>
                  <a:cubicBezTo>
                    <a:pt x="88392" y="238506"/>
                    <a:pt x="132588" y="268986"/>
                    <a:pt x="181261" y="268986"/>
                  </a:cubicBezTo>
                  <a:cubicBezTo>
                    <a:pt x="229934" y="268986"/>
                    <a:pt x="274034" y="238506"/>
                    <a:pt x="308134" y="204025"/>
                  </a:cubicBezTo>
                  <a:cubicBezTo>
                    <a:pt x="327279" y="184594"/>
                    <a:pt x="345948" y="161544"/>
                    <a:pt x="362522" y="134493"/>
                  </a:cubicBezTo>
                  <a:lnTo>
                    <a:pt x="362522" y="134493"/>
                  </a:lnTo>
                  <a:close/>
                  <a:moveTo>
                    <a:pt x="181261" y="212979"/>
                  </a:moveTo>
                  <a:cubicBezTo>
                    <a:pt x="138017" y="212979"/>
                    <a:pt x="102775" y="177832"/>
                    <a:pt x="102775" y="134493"/>
                  </a:cubicBezTo>
                  <a:cubicBezTo>
                    <a:pt x="102775" y="91154"/>
                    <a:pt x="137922" y="56007"/>
                    <a:pt x="181261" y="56007"/>
                  </a:cubicBezTo>
                  <a:cubicBezTo>
                    <a:pt x="224600" y="56007"/>
                    <a:pt x="259747" y="91154"/>
                    <a:pt x="259747" y="134493"/>
                  </a:cubicBezTo>
                  <a:cubicBezTo>
                    <a:pt x="259747" y="177832"/>
                    <a:pt x="224600" y="212979"/>
                    <a:pt x="181261" y="212979"/>
                  </a:cubicBezTo>
                  <a:lnTo>
                    <a:pt x="181261" y="2129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9" name="Google Shape;1219;p54"/>
            <p:cNvSpPr/>
            <p:nvPr/>
          </p:nvSpPr>
          <p:spPr>
            <a:xfrm>
              <a:off x="3388709" y="3440144"/>
              <a:ext cx="43719" cy="43719"/>
            </a:xfrm>
            <a:custGeom>
              <a:rect b="b" l="l" r="r" t="t"/>
              <a:pathLst>
                <a:path extrusionOk="0" h="43719" w="43719">
                  <a:moveTo>
                    <a:pt x="0" y="43720"/>
                  </a:moveTo>
                  <a:cubicBezTo>
                    <a:pt x="21908" y="39243"/>
                    <a:pt x="39243" y="21908"/>
                    <a:pt x="43720" y="0"/>
                  </a:cubicBezTo>
                  <a:lnTo>
                    <a:pt x="0" y="0"/>
                  </a:lnTo>
                  <a:lnTo>
                    <a:pt x="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20" name="Google Shape;1220;p54"/>
          <p:cNvSpPr/>
          <p:nvPr/>
        </p:nvSpPr>
        <p:spPr>
          <a:xfrm>
            <a:off x="713338" y="2784607"/>
            <a:ext cx="398145" cy="398244"/>
          </a:xfrm>
          <a:custGeom>
            <a:rect b="b" l="l" r="r" t="t"/>
            <a:pathLst>
              <a:path extrusionOk="0" h="381095" w="381000">
                <a:moveTo>
                  <a:pt x="381000" y="246507"/>
                </a:moveTo>
                <a:lnTo>
                  <a:pt x="381000" y="134493"/>
                </a:lnTo>
                <a:lnTo>
                  <a:pt x="346710" y="134493"/>
                </a:lnTo>
                <a:cubicBezTo>
                  <a:pt x="341186" y="90297"/>
                  <a:pt x="303371" y="56007"/>
                  <a:pt x="257747" y="56007"/>
                </a:cubicBezTo>
                <a:lnTo>
                  <a:pt x="133541" y="56007"/>
                </a:lnTo>
                <a:cubicBezTo>
                  <a:pt x="128207" y="24289"/>
                  <a:pt x="100489" y="0"/>
                  <a:pt x="67247" y="0"/>
                </a:cubicBezTo>
                <a:cubicBezTo>
                  <a:pt x="30194" y="0"/>
                  <a:pt x="0" y="30194"/>
                  <a:pt x="0" y="67246"/>
                </a:cubicBezTo>
                <a:cubicBezTo>
                  <a:pt x="0" y="104299"/>
                  <a:pt x="30194" y="134493"/>
                  <a:pt x="67247" y="134493"/>
                </a:cubicBezTo>
                <a:cubicBezTo>
                  <a:pt x="100489" y="134493"/>
                  <a:pt x="128207" y="110204"/>
                  <a:pt x="133541" y="78486"/>
                </a:cubicBezTo>
                <a:lnTo>
                  <a:pt x="257747" y="78486"/>
                </a:lnTo>
                <a:cubicBezTo>
                  <a:pt x="290989" y="78486"/>
                  <a:pt x="318707" y="102775"/>
                  <a:pt x="324041" y="134493"/>
                </a:cubicBezTo>
                <a:lnTo>
                  <a:pt x="268986" y="134493"/>
                </a:lnTo>
                <a:lnTo>
                  <a:pt x="268986" y="179356"/>
                </a:lnTo>
                <a:lnTo>
                  <a:pt x="134493" y="179356"/>
                </a:lnTo>
                <a:cubicBezTo>
                  <a:pt x="94774" y="179356"/>
                  <a:pt x="61817" y="209074"/>
                  <a:pt x="56769" y="247459"/>
                </a:cubicBezTo>
                <a:cubicBezTo>
                  <a:pt x="24670" y="252508"/>
                  <a:pt x="95" y="280416"/>
                  <a:pt x="95" y="313849"/>
                </a:cubicBezTo>
                <a:cubicBezTo>
                  <a:pt x="95" y="350901"/>
                  <a:pt x="30290" y="381095"/>
                  <a:pt x="67342" y="381095"/>
                </a:cubicBezTo>
                <a:cubicBezTo>
                  <a:pt x="100584" y="381095"/>
                  <a:pt x="128302" y="356807"/>
                  <a:pt x="133636" y="325088"/>
                </a:cubicBezTo>
                <a:lnTo>
                  <a:pt x="253175" y="325088"/>
                </a:lnTo>
                <a:lnTo>
                  <a:pt x="238697" y="339566"/>
                </a:lnTo>
                <a:lnTo>
                  <a:pt x="254508" y="355378"/>
                </a:lnTo>
                <a:lnTo>
                  <a:pt x="296037" y="313849"/>
                </a:lnTo>
                <a:lnTo>
                  <a:pt x="254508" y="272320"/>
                </a:lnTo>
                <a:lnTo>
                  <a:pt x="238697" y="288131"/>
                </a:lnTo>
                <a:lnTo>
                  <a:pt x="253175" y="302609"/>
                </a:lnTo>
                <a:lnTo>
                  <a:pt x="133541" y="302609"/>
                </a:lnTo>
                <a:cubicBezTo>
                  <a:pt x="128873" y="274796"/>
                  <a:pt x="107061" y="252698"/>
                  <a:pt x="79343" y="247650"/>
                </a:cubicBezTo>
                <a:cubicBezTo>
                  <a:pt x="84106" y="221551"/>
                  <a:pt x="106966" y="201739"/>
                  <a:pt x="134398" y="201739"/>
                </a:cubicBezTo>
                <a:lnTo>
                  <a:pt x="268891" y="201739"/>
                </a:lnTo>
                <a:lnTo>
                  <a:pt x="268891" y="246602"/>
                </a:lnTo>
                <a:lnTo>
                  <a:pt x="380905" y="246602"/>
                </a:lnTo>
                <a:close/>
                <a:moveTo>
                  <a:pt x="78486" y="78391"/>
                </a:moveTo>
                <a:lnTo>
                  <a:pt x="56102" y="78391"/>
                </a:lnTo>
                <a:lnTo>
                  <a:pt x="56102" y="56007"/>
                </a:lnTo>
                <a:lnTo>
                  <a:pt x="78486" y="56007"/>
                </a:lnTo>
                <a:lnTo>
                  <a:pt x="78486" y="78391"/>
                </a:lnTo>
                <a:close/>
                <a:moveTo>
                  <a:pt x="313849" y="179261"/>
                </a:moveTo>
                <a:lnTo>
                  <a:pt x="336233" y="179261"/>
                </a:lnTo>
                <a:lnTo>
                  <a:pt x="336233" y="201644"/>
                </a:lnTo>
                <a:lnTo>
                  <a:pt x="313849" y="201644"/>
                </a:lnTo>
                <a:lnTo>
                  <a:pt x="313849" y="179261"/>
                </a:lnTo>
                <a:close/>
                <a:moveTo>
                  <a:pt x="78486" y="324898"/>
                </a:moveTo>
                <a:lnTo>
                  <a:pt x="56102" y="324898"/>
                </a:lnTo>
                <a:lnTo>
                  <a:pt x="56102" y="302514"/>
                </a:lnTo>
                <a:lnTo>
                  <a:pt x="78486" y="302514"/>
                </a:lnTo>
                <a:lnTo>
                  <a:pt x="78486" y="32489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21" name="Google Shape;1221;p54"/>
          <p:cNvGrpSpPr/>
          <p:nvPr/>
        </p:nvGrpSpPr>
        <p:grpSpPr>
          <a:xfrm>
            <a:off x="8031268" y="2156489"/>
            <a:ext cx="398640" cy="398639"/>
            <a:chOff x="9404127" y="2638425"/>
            <a:chExt cx="381000" cy="380999"/>
          </a:xfrm>
        </p:grpSpPr>
        <p:sp>
          <p:nvSpPr>
            <p:cNvPr id="1222" name="Google Shape;1222;p54"/>
            <p:cNvSpPr/>
            <p:nvPr/>
          </p:nvSpPr>
          <p:spPr>
            <a:xfrm>
              <a:off x="9605867" y="2806446"/>
              <a:ext cx="22479" cy="33718"/>
            </a:xfrm>
            <a:custGeom>
              <a:rect b="b" l="l" r="r" t="t"/>
              <a:pathLst>
                <a:path extrusionOk="0" h="33718" w="22479">
                  <a:moveTo>
                    <a:pt x="0" y="0"/>
                  </a:moveTo>
                  <a:lnTo>
                    <a:pt x="22479" y="0"/>
                  </a:lnTo>
                  <a:lnTo>
                    <a:pt x="22479" y="33719"/>
                  </a:lnTo>
                  <a:lnTo>
                    <a:pt x="0" y="3371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3" name="Google Shape;1223;p54"/>
            <p:cNvSpPr/>
            <p:nvPr/>
          </p:nvSpPr>
          <p:spPr>
            <a:xfrm>
              <a:off x="9482328" y="2716625"/>
              <a:ext cx="224599" cy="224599"/>
            </a:xfrm>
            <a:custGeom>
              <a:rect b="b" l="l" r="r" t="t"/>
              <a:pathLst>
                <a:path extrusionOk="0" h="224599" w="224599">
                  <a:moveTo>
                    <a:pt x="224599" y="112300"/>
                  </a:moveTo>
                  <a:cubicBezTo>
                    <a:pt x="224599" y="50387"/>
                    <a:pt x="174212" y="0"/>
                    <a:pt x="112300" y="0"/>
                  </a:cubicBezTo>
                  <a:cubicBezTo>
                    <a:pt x="50387" y="0"/>
                    <a:pt x="0" y="50387"/>
                    <a:pt x="0" y="112300"/>
                  </a:cubicBezTo>
                  <a:cubicBezTo>
                    <a:pt x="0" y="174212"/>
                    <a:pt x="50387" y="224600"/>
                    <a:pt x="112300" y="224600"/>
                  </a:cubicBezTo>
                  <a:cubicBezTo>
                    <a:pt x="174212" y="224600"/>
                    <a:pt x="224599" y="174212"/>
                    <a:pt x="224599" y="112300"/>
                  </a:cubicBezTo>
                  <a:lnTo>
                    <a:pt x="224599" y="112300"/>
                  </a:lnTo>
                  <a:close/>
                  <a:moveTo>
                    <a:pt x="146018" y="190881"/>
                  </a:moveTo>
                  <a:lnTo>
                    <a:pt x="78677" y="190881"/>
                  </a:lnTo>
                  <a:lnTo>
                    <a:pt x="78677" y="168402"/>
                  </a:lnTo>
                  <a:lnTo>
                    <a:pt x="146018" y="168402"/>
                  </a:lnTo>
                  <a:lnTo>
                    <a:pt x="146018" y="190881"/>
                  </a:lnTo>
                  <a:close/>
                  <a:moveTo>
                    <a:pt x="190881" y="146018"/>
                  </a:moveTo>
                  <a:lnTo>
                    <a:pt x="33718" y="146018"/>
                  </a:lnTo>
                  <a:lnTo>
                    <a:pt x="33718" y="123539"/>
                  </a:lnTo>
                  <a:lnTo>
                    <a:pt x="56197" y="123539"/>
                  </a:lnTo>
                  <a:lnTo>
                    <a:pt x="56197" y="44958"/>
                  </a:lnTo>
                  <a:lnTo>
                    <a:pt x="123539" y="44958"/>
                  </a:lnTo>
                  <a:lnTo>
                    <a:pt x="123539" y="67437"/>
                  </a:lnTo>
                  <a:lnTo>
                    <a:pt x="168402" y="67437"/>
                  </a:lnTo>
                  <a:lnTo>
                    <a:pt x="168402" y="123539"/>
                  </a:lnTo>
                  <a:lnTo>
                    <a:pt x="190881" y="123539"/>
                  </a:lnTo>
                  <a:lnTo>
                    <a:pt x="190881" y="1460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4" name="Google Shape;1224;p54"/>
            <p:cNvSpPr/>
            <p:nvPr/>
          </p:nvSpPr>
          <p:spPr>
            <a:xfrm>
              <a:off x="9605867" y="2638425"/>
              <a:ext cx="179260" cy="179260"/>
            </a:xfrm>
            <a:custGeom>
              <a:rect b="b" l="l" r="r" t="t"/>
              <a:pathLst>
                <a:path extrusionOk="0" h="179260" w="179260">
                  <a:moveTo>
                    <a:pt x="122968" y="179261"/>
                  </a:moveTo>
                  <a:lnTo>
                    <a:pt x="179261" y="179261"/>
                  </a:lnTo>
                  <a:cubicBezTo>
                    <a:pt x="173736" y="82772"/>
                    <a:pt x="96584" y="5525"/>
                    <a:pt x="0" y="0"/>
                  </a:cubicBezTo>
                  <a:lnTo>
                    <a:pt x="0" y="56293"/>
                  </a:lnTo>
                  <a:cubicBezTo>
                    <a:pt x="65341" y="61722"/>
                    <a:pt x="117634" y="113919"/>
                    <a:pt x="122968" y="179261"/>
                  </a:cubicBezTo>
                  <a:lnTo>
                    <a:pt x="122968" y="17926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5" name="Google Shape;1225;p54"/>
            <p:cNvSpPr/>
            <p:nvPr/>
          </p:nvSpPr>
          <p:spPr>
            <a:xfrm>
              <a:off x="9560909" y="2784062"/>
              <a:ext cx="22479" cy="56102"/>
            </a:xfrm>
            <a:custGeom>
              <a:rect b="b" l="l" r="r" t="t"/>
              <a:pathLst>
                <a:path extrusionOk="0" h="56102" w="22479">
                  <a:moveTo>
                    <a:pt x="0" y="0"/>
                  </a:moveTo>
                  <a:lnTo>
                    <a:pt x="22479" y="0"/>
                  </a:lnTo>
                  <a:lnTo>
                    <a:pt x="22479" y="56102"/>
                  </a:lnTo>
                  <a:lnTo>
                    <a:pt x="0" y="5610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6" name="Google Shape;1226;p54"/>
            <p:cNvSpPr/>
            <p:nvPr/>
          </p:nvSpPr>
          <p:spPr>
            <a:xfrm>
              <a:off x="9605867" y="2840164"/>
              <a:ext cx="179260" cy="179260"/>
            </a:xfrm>
            <a:custGeom>
              <a:rect b="b" l="l" r="r" t="t"/>
              <a:pathLst>
                <a:path extrusionOk="0" h="179260" w="179260">
                  <a:moveTo>
                    <a:pt x="0" y="122968"/>
                  </a:moveTo>
                  <a:lnTo>
                    <a:pt x="0" y="179261"/>
                  </a:lnTo>
                  <a:cubicBezTo>
                    <a:pt x="96488" y="173736"/>
                    <a:pt x="173736" y="96488"/>
                    <a:pt x="179261" y="0"/>
                  </a:cubicBezTo>
                  <a:lnTo>
                    <a:pt x="122968" y="0"/>
                  </a:lnTo>
                  <a:cubicBezTo>
                    <a:pt x="117539" y="65342"/>
                    <a:pt x="65341" y="117634"/>
                    <a:pt x="0" y="122968"/>
                  </a:cubicBezTo>
                  <a:lnTo>
                    <a:pt x="0" y="1229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7" name="Google Shape;1227;p54"/>
            <p:cNvSpPr/>
            <p:nvPr/>
          </p:nvSpPr>
          <p:spPr>
            <a:xfrm>
              <a:off x="9404127" y="2840164"/>
              <a:ext cx="179260" cy="179260"/>
            </a:xfrm>
            <a:custGeom>
              <a:rect b="b" l="l" r="r" t="t"/>
              <a:pathLst>
                <a:path extrusionOk="0" h="179260" w="179260">
                  <a:moveTo>
                    <a:pt x="56292" y="0"/>
                  </a:moveTo>
                  <a:lnTo>
                    <a:pt x="0" y="0"/>
                  </a:lnTo>
                  <a:cubicBezTo>
                    <a:pt x="5525" y="96488"/>
                    <a:pt x="82677" y="173736"/>
                    <a:pt x="179261" y="179261"/>
                  </a:cubicBezTo>
                  <a:lnTo>
                    <a:pt x="179261" y="122968"/>
                  </a:lnTo>
                  <a:cubicBezTo>
                    <a:pt x="113919" y="117538"/>
                    <a:pt x="61627" y="65342"/>
                    <a:pt x="56292" y="0"/>
                  </a:cubicBezTo>
                  <a:lnTo>
                    <a:pt x="56292"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8" name="Google Shape;1228;p54"/>
            <p:cNvSpPr/>
            <p:nvPr/>
          </p:nvSpPr>
          <p:spPr>
            <a:xfrm>
              <a:off x="9404127" y="2638425"/>
              <a:ext cx="179260" cy="179260"/>
            </a:xfrm>
            <a:custGeom>
              <a:rect b="b" l="l" r="r" t="t"/>
              <a:pathLst>
                <a:path extrusionOk="0" h="179260" w="179260">
                  <a:moveTo>
                    <a:pt x="179261" y="56293"/>
                  </a:moveTo>
                  <a:lnTo>
                    <a:pt x="179261" y="0"/>
                  </a:lnTo>
                  <a:cubicBezTo>
                    <a:pt x="82772" y="5525"/>
                    <a:pt x="5525" y="82772"/>
                    <a:pt x="0" y="179261"/>
                  </a:cubicBezTo>
                  <a:lnTo>
                    <a:pt x="56292" y="179261"/>
                  </a:lnTo>
                  <a:cubicBezTo>
                    <a:pt x="61722" y="113919"/>
                    <a:pt x="113919" y="61627"/>
                    <a:pt x="179261" y="56293"/>
                  </a:cubicBezTo>
                  <a:lnTo>
                    <a:pt x="179261" y="5629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29" name="Google Shape;1229;p54"/>
          <p:cNvGrpSpPr/>
          <p:nvPr/>
        </p:nvGrpSpPr>
        <p:grpSpPr>
          <a:xfrm>
            <a:off x="7269068" y="2156462"/>
            <a:ext cx="296787" cy="398666"/>
            <a:chOff x="8675655" y="2638399"/>
            <a:chExt cx="283654" cy="381025"/>
          </a:xfrm>
        </p:grpSpPr>
        <p:grpSp>
          <p:nvGrpSpPr>
            <p:cNvPr id="1230" name="Google Shape;1230;p54"/>
            <p:cNvGrpSpPr/>
            <p:nvPr/>
          </p:nvGrpSpPr>
          <p:grpSpPr>
            <a:xfrm>
              <a:off x="8722328" y="2638399"/>
              <a:ext cx="190309" cy="68891"/>
              <a:chOff x="8722328" y="2638399"/>
              <a:chExt cx="190309" cy="68891"/>
            </a:xfrm>
          </p:grpSpPr>
          <p:sp>
            <p:nvSpPr>
              <p:cNvPr id="1231" name="Google Shape;1231;p54"/>
              <p:cNvSpPr/>
              <p:nvPr/>
            </p:nvSpPr>
            <p:spPr>
              <a:xfrm>
                <a:off x="8722328" y="2638399"/>
                <a:ext cx="83915" cy="68891"/>
              </a:xfrm>
              <a:custGeom>
                <a:rect b="b" l="l" r="r" t="t"/>
                <a:pathLst>
                  <a:path extrusionOk="0" h="68891" w="83915">
                    <a:moveTo>
                      <a:pt x="83915" y="25"/>
                    </a:moveTo>
                    <a:lnTo>
                      <a:pt x="0" y="25"/>
                    </a:lnTo>
                    <a:lnTo>
                      <a:pt x="49245" y="68891"/>
                    </a:lnTo>
                    <a:cubicBezTo>
                      <a:pt x="88583" y="-9214"/>
                      <a:pt x="83439" y="883"/>
                      <a:pt x="83915" y="25"/>
                    </a:cubicBezTo>
                    <a:lnTo>
                      <a:pt x="83915" y="2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2" name="Google Shape;1232;p54"/>
              <p:cNvSpPr/>
              <p:nvPr/>
            </p:nvSpPr>
            <p:spPr>
              <a:xfrm>
                <a:off x="8828722" y="2638406"/>
                <a:ext cx="83915" cy="68884"/>
              </a:xfrm>
              <a:custGeom>
                <a:rect b="b" l="l" r="r" t="t"/>
                <a:pathLst>
                  <a:path extrusionOk="0" h="68884" w="83915">
                    <a:moveTo>
                      <a:pt x="34671" y="68884"/>
                    </a:moveTo>
                    <a:lnTo>
                      <a:pt x="83915" y="19"/>
                    </a:lnTo>
                    <a:lnTo>
                      <a:pt x="0" y="19"/>
                    </a:lnTo>
                    <a:cubicBezTo>
                      <a:pt x="476" y="876"/>
                      <a:pt x="-4572" y="-9125"/>
                      <a:pt x="34671" y="68884"/>
                    </a:cubicBezTo>
                    <a:lnTo>
                      <a:pt x="34671" y="688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33" name="Google Shape;1233;p54"/>
            <p:cNvSpPr/>
            <p:nvPr/>
          </p:nvSpPr>
          <p:spPr>
            <a:xfrm>
              <a:off x="8791955" y="2666142"/>
              <a:ext cx="51054" cy="50768"/>
            </a:xfrm>
            <a:custGeom>
              <a:rect b="b" l="l" r="r" t="t"/>
              <a:pathLst>
                <a:path extrusionOk="0" h="50768" w="51054">
                  <a:moveTo>
                    <a:pt x="51054" y="50768"/>
                  </a:moveTo>
                  <a:lnTo>
                    <a:pt x="25527" y="0"/>
                  </a:lnTo>
                  <a:lnTo>
                    <a:pt x="0" y="50768"/>
                  </a:lnTo>
                  <a:lnTo>
                    <a:pt x="51054" y="507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4" name="Google Shape;1234;p54"/>
            <p:cNvSpPr/>
            <p:nvPr/>
          </p:nvSpPr>
          <p:spPr>
            <a:xfrm>
              <a:off x="8787479" y="2739294"/>
              <a:ext cx="60007" cy="156876"/>
            </a:xfrm>
            <a:custGeom>
              <a:rect b="b" l="l" r="r" t="t"/>
              <a:pathLst>
                <a:path extrusionOk="0" h="156876" w="60007">
                  <a:moveTo>
                    <a:pt x="0" y="0"/>
                  </a:moveTo>
                  <a:lnTo>
                    <a:pt x="30003" y="156877"/>
                  </a:lnTo>
                  <a:lnTo>
                    <a:pt x="60007" y="0"/>
                  </a:lnTo>
                  <a:lnTo>
                    <a:pt x="9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5" name="Google Shape;1235;p54"/>
            <p:cNvSpPr/>
            <p:nvPr/>
          </p:nvSpPr>
          <p:spPr>
            <a:xfrm>
              <a:off x="8884062" y="2651093"/>
              <a:ext cx="75247" cy="65817"/>
            </a:xfrm>
            <a:custGeom>
              <a:rect b="b" l="l" r="r" t="t"/>
              <a:pathLst>
                <a:path extrusionOk="0" h="65817" w="75247">
                  <a:moveTo>
                    <a:pt x="75247" y="65818"/>
                  </a:moveTo>
                  <a:lnTo>
                    <a:pt x="47054" y="0"/>
                  </a:lnTo>
                  <a:lnTo>
                    <a:pt x="0" y="65818"/>
                  </a:lnTo>
                  <a:lnTo>
                    <a:pt x="75247" y="658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6" name="Google Shape;1236;p54"/>
            <p:cNvSpPr/>
            <p:nvPr/>
          </p:nvSpPr>
          <p:spPr>
            <a:xfrm>
              <a:off x="8675655" y="2650997"/>
              <a:ext cx="75247" cy="65817"/>
            </a:xfrm>
            <a:custGeom>
              <a:rect b="b" l="l" r="r" t="t"/>
              <a:pathLst>
                <a:path extrusionOk="0" h="65817" w="75247">
                  <a:moveTo>
                    <a:pt x="28194" y="0"/>
                  </a:moveTo>
                  <a:lnTo>
                    <a:pt x="0" y="65818"/>
                  </a:lnTo>
                  <a:lnTo>
                    <a:pt x="75247" y="65818"/>
                  </a:lnTo>
                  <a:lnTo>
                    <a:pt x="281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7" name="Google Shape;1237;p54"/>
            <p:cNvSpPr/>
            <p:nvPr/>
          </p:nvSpPr>
          <p:spPr>
            <a:xfrm>
              <a:off x="8845296" y="2739294"/>
              <a:ext cx="111823" cy="130397"/>
            </a:xfrm>
            <a:custGeom>
              <a:rect b="b" l="l" r="r" t="t"/>
              <a:pathLst>
                <a:path extrusionOk="0" h="130397" w="111823">
                  <a:moveTo>
                    <a:pt x="95" y="130397"/>
                  </a:moveTo>
                  <a:lnTo>
                    <a:pt x="111823" y="0"/>
                  </a:lnTo>
                  <a:lnTo>
                    <a:pt x="25432" y="0"/>
                  </a:lnTo>
                  <a:cubicBezTo>
                    <a:pt x="-2381" y="142589"/>
                    <a:pt x="190" y="129540"/>
                    <a:pt x="0" y="130397"/>
                  </a:cubicBezTo>
                  <a:lnTo>
                    <a:pt x="0" y="1303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8" name="Google Shape;1238;p54"/>
            <p:cNvSpPr/>
            <p:nvPr/>
          </p:nvSpPr>
          <p:spPr>
            <a:xfrm>
              <a:off x="8677846" y="2739294"/>
              <a:ext cx="111728" cy="130397"/>
            </a:xfrm>
            <a:custGeom>
              <a:rect b="b" l="l" r="r" t="t"/>
              <a:pathLst>
                <a:path extrusionOk="0" h="130397" w="111728">
                  <a:moveTo>
                    <a:pt x="86392" y="0"/>
                  </a:moveTo>
                  <a:lnTo>
                    <a:pt x="0" y="0"/>
                  </a:lnTo>
                  <a:lnTo>
                    <a:pt x="111728" y="130397"/>
                  </a:lnTo>
                  <a:cubicBezTo>
                    <a:pt x="111538" y="129540"/>
                    <a:pt x="114109" y="142589"/>
                    <a:pt x="86296" y="0"/>
                  </a:cubicBezTo>
                  <a:lnTo>
                    <a:pt x="86296"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9" name="Google Shape;1239;p54"/>
            <p:cNvSpPr/>
            <p:nvPr/>
          </p:nvSpPr>
          <p:spPr>
            <a:xfrm>
              <a:off x="8705469" y="2963418"/>
              <a:ext cx="226313" cy="56006"/>
            </a:xfrm>
            <a:custGeom>
              <a:rect b="b" l="l" r="r" t="t"/>
              <a:pathLst>
                <a:path extrusionOk="0" h="56006" w="226313">
                  <a:moveTo>
                    <a:pt x="201644" y="0"/>
                  </a:moveTo>
                  <a:lnTo>
                    <a:pt x="22384" y="0"/>
                  </a:lnTo>
                  <a:lnTo>
                    <a:pt x="22384" y="33623"/>
                  </a:lnTo>
                  <a:lnTo>
                    <a:pt x="0" y="33623"/>
                  </a:lnTo>
                  <a:lnTo>
                    <a:pt x="0" y="56007"/>
                  </a:lnTo>
                  <a:lnTo>
                    <a:pt x="226314" y="56007"/>
                  </a:lnTo>
                  <a:lnTo>
                    <a:pt x="226314" y="33623"/>
                  </a:lnTo>
                  <a:lnTo>
                    <a:pt x="201644" y="33623"/>
                  </a:lnTo>
                  <a:lnTo>
                    <a:pt x="2016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0" name="Google Shape;1240;p54"/>
            <p:cNvSpPr/>
            <p:nvPr/>
          </p:nvSpPr>
          <p:spPr>
            <a:xfrm>
              <a:off x="8762619" y="2896076"/>
              <a:ext cx="109822" cy="44862"/>
            </a:xfrm>
            <a:custGeom>
              <a:rect b="b" l="l" r="r" t="t"/>
              <a:pathLst>
                <a:path extrusionOk="0" h="44862" w="109822">
                  <a:moveTo>
                    <a:pt x="0" y="44863"/>
                  </a:moveTo>
                  <a:lnTo>
                    <a:pt x="109823" y="44863"/>
                  </a:lnTo>
                  <a:cubicBezTo>
                    <a:pt x="104584" y="19336"/>
                    <a:pt x="82010" y="0"/>
                    <a:pt x="54959" y="0"/>
                  </a:cubicBezTo>
                  <a:cubicBezTo>
                    <a:pt x="27908" y="0"/>
                    <a:pt x="5239" y="19240"/>
                    <a:pt x="95" y="44863"/>
                  </a:cubicBezTo>
                  <a:lnTo>
                    <a:pt x="9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41" name="Google Shape;1241;p54"/>
          <p:cNvGrpSpPr/>
          <p:nvPr/>
        </p:nvGrpSpPr>
        <p:grpSpPr>
          <a:xfrm>
            <a:off x="6405016" y="2156489"/>
            <a:ext cx="398540" cy="398639"/>
            <a:chOff x="7849838" y="2638425"/>
            <a:chExt cx="380904" cy="380999"/>
          </a:xfrm>
        </p:grpSpPr>
        <p:sp>
          <p:nvSpPr>
            <p:cNvPr id="1242" name="Google Shape;1242;p54"/>
            <p:cNvSpPr/>
            <p:nvPr/>
          </p:nvSpPr>
          <p:spPr>
            <a:xfrm>
              <a:off x="8007667" y="2638425"/>
              <a:ext cx="65341" cy="25717"/>
            </a:xfrm>
            <a:custGeom>
              <a:rect b="b" l="l" r="r" t="t"/>
              <a:pathLst>
                <a:path extrusionOk="0" h="25717" w="65341">
                  <a:moveTo>
                    <a:pt x="65341" y="25622"/>
                  </a:moveTo>
                  <a:cubicBezTo>
                    <a:pt x="61817" y="11144"/>
                    <a:pt x="48673" y="0"/>
                    <a:pt x="32671" y="0"/>
                  </a:cubicBezTo>
                  <a:cubicBezTo>
                    <a:pt x="16669" y="0"/>
                    <a:pt x="3620" y="10954"/>
                    <a:pt x="0" y="25622"/>
                  </a:cubicBezTo>
                  <a:cubicBezTo>
                    <a:pt x="10573" y="23527"/>
                    <a:pt x="21527" y="22479"/>
                    <a:pt x="32671" y="22479"/>
                  </a:cubicBezTo>
                  <a:cubicBezTo>
                    <a:pt x="43815" y="22479"/>
                    <a:pt x="54769" y="23622"/>
                    <a:pt x="65341" y="25717"/>
                  </a:cubicBezTo>
                  <a:lnTo>
                    <a:pt x="65341" y="2571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3" name="Google Shape;1243;p54"/>
            <p:cNvSpPr/>
            <p:nvPr/>
          </p:nvSpPr>
          <p:spPr>
            <a:xfrm>
              <a:off x="8007667" y="2993802"/>
              <a:ext cx="65341" cy="25622"/>
            </a:xfrm>
            <a:custGeom>
              <a:rect b="b" l="l" r="r" t="t"/>
              <a:pathLst>
                <a:path extrusionOk="0" h="25622" w="65341">
                  <a:moveTo>
                    <a:pt x="0" y="0"/>
                  </a:moveTo>
                  <a:cubicBezTo>
                    <a:pt x="3620" y="14669"/>
                    <a:pt x="16859" y="25622"/>
                    <a:pt x="32671" y="25622"/>
                  </a:cubicBezTo>
                  <a:cubicBezTo>
                    <a:pt x="48482" y="25622"/>
                    <a:pt x="61817" y="14573"/>
                    <a:pt x="65341" y="0"/>
                  </a:cubicBezTo>
                  <a:cubicBezTo>
                    <a:pt x="54769" y="2096"/>
                    <a:pt x="43815" y="3239"/>
                    <a:pt x="32671" y="3239"/>
                  </a:cubicBezTo>
                  <a:cubicBezTo>
                    <a:pt x="21527" y="3239"/>
                    <a:pt x="10573" y="2096"/>
                    <a:pt x="0" y="95"/>
                  </a:cubicBezTo>
                  <a:lnTo>
                    <a:pt x="0"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4" name="Google Shape;1244;p54"/>
            <p:cNvSpPr/>
            <p:nvPr/>
          </p:nvSpPr>
          <p:spPr>
            <a:xfrm>
              <a:off x="8133778" y="2684402"/>
              <a:ext cx="51098" cy="51082"/>
            </a:xfrm>
            <a:custGeom>
              <a:rect b="b" l="l" r="r" t="t"/>
              <a:pathLst>
                <a:path extrusionOk="0" h="51082" w="51098">
                  <a:moveTo>
                    <a:pt x="46196" y="51082"/>
                  </a:moveTo>
                  <a:cubicBezTo>
                    <a:pt x="54007" y="38319"/>
                    <a:pt x="52578" y="21174"/>
                    <a:pt x="41243" y="9839"/>
                  </a:cubicBezTo>
                  <a:cubicBezTo>
                    <a:pt x="30099" y="-1305"/>
                    <a:pt x="12954" y="-3020"/>
                    <a:pt x="0" y="4886"/>
                  </a:cubicBezTo>
                  <a:cubicBezTo>
                    <a:pt x="18192" y="17173"/>
                    <a:pt x="33909" y="32889"/>
                    <a:pt x="46196" y="51082"/>
                  </a:cubicBezTo>
                  <a:lnTo>
                    <a:pt x="46196" y="5108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5" name="Google Shape;1245;p54"/>
            <p:cNvSpPr/>
            <p:nvPr/>
          </p:nvSpPr>
          <p:spPr>
            <a:xfrm>
              <a:off x="7895798" y="2922365"/>
              <a:ext cx="51099" cy="51099"/>
            </a:xfrm>
            <a:custGeom>
              <a:rect b="b" l="l" r="r" t="t"/>
              <a:pathLst>
                <a:path extrusionOk="0" h="51099" w="51099">
                  <a:moveTo>
                    <a:pt x="4903" y="0"/>
                  </a:moveTo>
                  <a:cubicBezTo>
                    <a:pt x="-2907" y="12764"/>
                    <a:pt x="-1479" y="29908"/>
                    <a:pt x="9856" y="41243"/>
                  </a:cubicBezTo>
                  <a:cubicBezTo>
                    <a:pt x="21190" y="52578"/>
                    <a:pt x="38335" y="54007"/>
                    <a:pt x="51099" y="46196"/>
                  </a:cubicBezTo>
                  <a:cubicBezTo>
                    <a:pt x="32811" y="33909"/>
                    <a:pt x="17095" y="18193"/>
                    <a:pt x="4903" y="0"/>
                  </a:cubicBezTo>
                  <a:lnTo>
                    <a:pt x="4903"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6" name="Google Shape;1246;p54"/>
            <p:cNvSpPr/>
            <p:nvPr/>
          </p:nvSpPr>
          <p:spPr>
            <a:xfrm>
              <a:off x="8205120" y="2796254"/>
              <a:ext cx="25622" cy="65341"/>
            </a:xfrm>
            <a:custGeom>
              <a:rect b="b" l="l" r="r" t="t"/>
              <a:pathLst>
                <a:path extrusionOk="0" h="65341" w="25622">
                  <a:moveTo>
                    <a:pt x="95" y="0"/>
                  </a:moveTo>
                  <a:cubicBezTo>
                    <a:pt x="2191" y="10573"/>
                    <a:pt x="3239" y="21431"/>
                    <a:pt x="3239" y="32671"/>
                  </a:cubicBezTo>
                  <a:cubicBezTo>
                    <a:pt x="3239" y="43910"/>
                    <a:pt x="2096" y="54769"/>
                    <a:pt x="0" y="65342"/>
                  </a:cubicBezTo>
                  <a:cubicBezTo>
                    <a:pt x="14574" y="61817"/>
                    <a:pt x="25622" y="48673"/>
                    <a:pt x="25622" y="32671"/>
                  </a:cubicBezTo>
                  <a:cubicBezTo>
                    <a:pt x="25622" y="16669"/>
                    <a:pt x="14668" y="3619"/>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7" name="Google Shape;1247;p54"/>
            <p:cNvSpPr/>
            <p:nvPr/>
          </p:nvSpPr>
          <p:spPr>
            <a:xfrm>
              <a:off x="7849838" y="2796254"/>
              <a:ext cx="25622" cy="65341"/>
            </a:xfrm>
            <a:custGeom>
              <a:rect b="b" l="l" r="r" t="t"/>
              <a:pathLst>
                <a:path extrusionOk="0" h="65341" w="25622">
                  <a:moveTo>
                    <a:pt x="25622" y="0"/>
                  </a:moveTo>
                  <a:cubicBezTo>
                    <a:pt x="10954" y="3619"/>
                    <a:pt x="0" y="16859"/>
                    <a:pt x="0" y="32671"/>
                  </a:cubicBezTo>
                  <a:cubicBezTo>
                    <a:pt x="0" y="48482"/>
                    <a:pt x="11049" y="61817"/>
                    <a:pt x="25622" y="65342"/>
                  </a:cubicBezTo>
                  <a:cubicBezTo>
                    <a:pt x="23526" y="54769"/>
                    <a:pt x="22384" y="43815"/>
                    <a:pt x="22384" y="32671"/>
                  </a:cubicBezTo>
                  <a:cubicBezTo>
                    <a:pt x="22384" y="21527"/>
                    <a:pt x="23526" y="10573"/>
                    <a:pt x="25527" y="0"/>
                  </a:cubicBezTo>
                  <a:lnTo>
                    <a:pt x="2552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8" name="Google Shape;1248;p54"/>
            <p:cNvSpPr/>
            <p:nvPr/>
          </p:nvSpPr>
          <p:spPr>
            <a:xfrm>
              <a:off x="8133778" y="2922365"/>
              <a:ext cx="51098" cy="51099"/>
            </a:xfrm>
            <a:custGeom>
              <a:rect b="b" l="l" r="r" t="t"/>
              <a:pathLst>
                <a:path extrusionOk="0" h="51099" w="51098">
                  <a:moveTo>
                    <a:pt x="0" y="46196"/>
                  </a:moveTo>
                  <a:cubicBezTo>
                    <a:pt x="12764" y="54007"/>
                    <a:pt x="30004" y="52578"/>
                    <a:pt x="41243" y="41243"/>
                  </a:cubicBezTo>
                  <a:cubicBezTo>
                    <a:pt x="52578" y="29908"/>
                    <a:pt x="54007" y="12764"/>
                    <a:pt x="46196" y="0"/>
                  </a:cubicBezTo>
                  <a:cubicBezTo>
                    <a:pt x="33909" y="18288"/>
                    <a:pt x="18192" y="34004"/>
                    <a:pt x="0" y="46196"/>
                  </a:cubicBezTo>
                  <a:lnTo>
                    <a:pt x="0" y="4619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9" name="Google Shape;1249;p54"/>
            <p:cNvSpPr/>
            <p:nvPr/>
          </p:nvSpPr>
          <p:spPr>
            <a:xfrm>
              <a:off x="7895844" y="2684402"/>
              <a:ext cx="51053" cy="51177"/>
            </a:xfrm>
            <a:custGeom>
              <a:rect b="b" l="l" r="r" t="t"/>
              <a:pathLst>
                <a:path extrusionOk="0" h="51177" w="51053">
                  <a:moveTo>
                    <a:pt x="51054" y="4886"/>
                  </a:moveTo>
                  <a:cubicBezTo>
                    <a:pt x="38100" y="-3020"/>
                    <a:pt x="20955" y="-1305"/>
                    <a:pt x="9810" y="9839"/>
                  </a:cubicBezTo>
                  <a:cubicBezTo>
                    <a:pt x="3429" y="16221"/>
                    <a:pt x="0" y="24603"/>
                    <a:pt x="0" y="33651"/>
                  </a:cubicBezTo>
                  <a:cubicBezTo>
                    <a:pt x="0" y="39938"/>
                    <a:pt x="1714" y="45939"/>
                    <a:pt x="4857" y="51177"/>
                  </a:cubicBezTo>
                  <a:cubicBezTo>
                    <a:pt x="17145" y="32985"/>
                    <a:pt x="32861" y="17268"/>
                    <a:pt x="51054" y="4981"/>
                  </a:cubicBezTo>
                  <a:lnTo>
                    <a:pt x="51054" y="49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0" name="Google Shape;1250;p54"/>
            <p:cNvSpPr/>
            <p:nvPr/>
          </p:nvSpPr>
          <p:spPr>
            <a:xfrm>
              <a:off x="8017954" y="2806541"/>
              <a:ext cx="44767" cy="44767"/>
            </a:xfrm>
            <a:custGeom>
              <a:rect b="b" l="l" r="r" t="t"/>
              <a:pathLst>
                <a:path extrusionOk="0" h="44767" w="44767">
                  <a:moveTo>
                    <a:pt x="44767" y="22384"/>
                  </a:moveTo>
                  <a:cubicBezTo>
                    <a:pt x="44767" y="34766"/>
                    <a:pt x="34766" y="44767"/>
                    <a:pt x="22384" y="44767"/>
                  </a:cubicBezTo>
                  <a:cubicBezTo>
                    <a:pt x="10001" y="44767"/>
                    <a:pt x="0" y="34766"/>
                    <a:pt x="0" y="22384"/>
                  </a:cubicBezTo>
                  <a:cubicBezTo>
                    <a:pt x="0" y="10001"/>
                    <a:pt x="10001" y="0"/>
                    <a:pt x="22384" y="0"/>
                  </a:cubicBezTo>
                  <a:cubicBezTo>
                    <a:pt x="34766" y="0"/>
                    <a:pt x="44767" y="10001"/>
                    <a:pt x="44767" y="22384"/>
                  </a:cubicBezTo>
                  <a:lnTo>
                    <a:pt x="44767"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1" name="Google Shape;1251;p54"/>
            <p:cNvSpPr/>
            <p:nvPr/>
          </p:nvSpPr>
          <p:spPr>
            <a:xfrm>
              <a:off x="7962709" y="2751296"/>
              <a:ext cx="66389" cy="66389"/>
            </a:xfrm>
            <a:custGeom>
              <a:rect b="b" l="l" r="r" t="t"/>
              <a:pathLst>
                <a:path extrusionOk="0" h="66389" w="66389">
                  <a:moveTo>
                    <a:pt x="66390" y="34195"/>
                  </a:moveTo>
                  <a:lnTo>
                    <a:pt x="66390" y="0"/>
                  </a:lnTo>
                  <a:cubicBezTo>
                    <a:pt x="32099" y="4953"/>
                    <a:pt x="4858" y="32099"/>
                    <a:pt x="0" y="66389"/>
                  </a:cubicBezTo>
                  <a:lnTo>
                    <a:pt x="34195" y="66389"/>
                  </a:lnTo>
                  <a:cubicBezTo>
                    <a:pt x="38291" y="50673"/>
                    <a:pt x="50673" y="38291"/>
                    <a:pt x="66390" y="34195"/>
                  </a:cubicBezTo>
                  <a:lnTo>
                    <a:pt x="66390" y="34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2" name="Google Shape;1252;p54"/>
            <p:cNvSpPr/>
            <p:nvPr/>
          </p:nvSpPr>
          <p:spPr>
            <a:xfrm>
              <a:off x="8051577" y="2751296"/>
              <a:ext cx="66389" cy="66389"/>
            </a:xfrm>
            <a:custGeom>
              <a:rect b="b" l="l" r="r" t="t"/>
              <a:pathLst>
                <a:path extrusionOk="0" h="66389" w="66389">
                  <a:moveTo>
                    <a:pt x="0" y="0"/>
                  </a:moveTo>
                  <a:lnTo>
                    <a:pt x="0" y="34195"/>
                  </a:lnTo>
                  <a:cubicBezTo>
                    <a:pt x="15716" y="38291"/>
                    <a:pt x="28099" y="50673"/>
                    <a:pt x="32195" y="66389"/>
                  </a:cubicBezTo>
                  <a:lnTo>
                    <a:pt x="66390" y="66389"/>
                  </a:lnTo>
                  <a:cubicBezTo>
                    <a:pt x="61436" y="32099"/>
                    <a:pt x="34290" y="4858"/>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3" name="Google Shape;1253;p54"/>
            <p:cNvSpPr/>
            <p:nvPr/>
          </p:nvSpPr>
          <p:spPr>
            <a:xfrm>
              <a:off x="7962709" y="2840164"/>
              <a:ext cx="66389" cy="66389"/>
            </a:xfrm>
            <a:custGeom>
              <a:rect b="b" l="l" r="r" t="t"/>
              <a:pathLst>
                <a:path extrusionOk="0" h="66389" w="66389">
                  <a:moveTo>
                    <a:pt x="34195" y="0"/>
                  </a:moveTo>
                  <a:lnTo>
                    <a:pt x="0" y="0"/>
                  </a:lnTo>
                  <a:cubicBezTo>
                    <a:pt x="4953" y="34290"/>
                    <a:pt x="32099" y="61531"/>
                    <a:pt x="66390" y="66389"/>
                  </a:cubicBezTo>
                  <a:lnTo>
                    <a:pt x="66390" y="32194"/>
                  </a:lnTo>
                  <a:cubicBezTo>
                    <a:pt x="50673" y="28099"/>
                    <a:pt x="38291" y="15716"/>
                    <a:pt x="34195" y="0"/>
                  </a:cubicBezTo>
                  <a:lnTo>
                    <a:pt x="3419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4" name="Google Shape;1254;p54"/>
            <p:cNvSpPr/>
            <p:nvPr/>
          </p:nvSpPr>
          <p:spPr>
            <a:xfrm>
              <a:off x="8051577" y="2840164"/>
              <a:ext cx="66389" cy="66389"/>
            </a:xfrm>
            <a:custGeom>
              <a:rect b="b" l="l" r="r" t="t"/>
              <a:pathLst>
                <a:path extrusionOk="0" h="66389" w="66389">
                  <a:moveTo>
                    <a:pt x="0" y="32194"/>
                  </a:moveTo>
                  <a:lnTo>
                    <a:pt x="0" y="66389"/>
                  </a:lnTo>
                  <a:cubicBezTo>
                    <a:pt x="34290" y="61436"/>
                    <a:pt x="61532" y="34290"/>
                    <a:pt x="66390" y="0"/>
                  </a:cubicBezTo>
                  <a:lnTo>
                    <a:pt x="32195" y="0"/>
                  </a:lnTo>
                  <a:cubicBezTo>
                    <a:pt x="28099" y="15716"/>
                    <a:pt x="15716" y="28099"/>
                    <a:pt x="0" y="32194"/>
                  </a:cubicBezTo>
                  <a:lnTo>
                    <a:pt x="0" y="321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5" name="Google Shape;1255;p54"/>
            <p:cNvSpPr/>
            <p:nvPr/>
          </p:nvSpPr>
          <p:spPr>
            <a:xfrm>
              <a:off x="7894701" y="2683287"/>
              <a:ext cx="291274" cy="291274"/>
            </a:xfrm>
            <a:custGeom>
              <a:rect b="b" l="l" r="r" t="t"/>
              <a:pathLst>
                <a:path extrusionOk="0" h="291274" w="291274">
                  <a:moveTo>
                    <a:pt x="145637" y="0"/>
                  </a:moveTo>
                  <a:cubicBezTo>
                    <a:pt x="65341" y="0"/>
                    <a:pt x="0" y="65342"/>
                    <a:pt x="0" y="145637"/>
                  </a:cubicBezTo>
                  <a:cubicBezTo>
                    <a:pt x="0" y="225933"/>
                    <a:pt x="65341" y="291275"/>
                    <a:pt x="145637" y="291275"/>
                  </a:cubicBezTo>
                  <a:cubicBezTo>
                    <a:pt x="225933" y="291275"/>
                    <a:pt x="291274" y="225933"/>
                    <a:pt x="291274" y="145637"/>
                  </a:cubicBezTo>
                  <a:cubicBezTo>
                    <a:pt x="291274" y="65342"/>
                    <a:pt x="225933" y="0"/>
                    <a:pt x="145637" y="0"/>
                  </a:cubicBezTo>
                  <a:lnTo>
                    <a:pt x="145637" y="0"/>
                  </a:lnTo>
                  <a:close/>
                  <a:moveTo>
                    <a:pt x="145637" y="246507"/>
                  </a:moveTo>
                  <a:cubicBezTo>
                    <a:pt x="90011" y="246507"/>
                    <a:pt x="44767" y="201263"/>
                    <a:pt x="44767" y="145637"/>
                  </a:cubicBezTo>
                  <a:cubicBezTo>
                    <a:pt x="44767" y="90011"/>
                    <a:pt x="90011" y="44768"/>
                    <a:pt x="145637" y="44768"/>
                  </a:cubicBezTo>
                  <a:cubicBezTo>
                    <a:pt x="201263" y="44768"/>
                    <a:pt x="246506" y="90011"/>
                    <a:pt x="246506" y="145637"/>
                  </a:cubicBezTo>
                  <a:cubicBezTo>
                    <a:pt x="246506" y="201263"/>
                    <a:pt x="201263" y="246507"/>
                    <a:pt x="145637" y="246507"/>
                  </a:cubicBezTo>
                  <a:lnTo>
                    <a:pt x="145637" y="2465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56" name="Google Shape;1256;p54"/>
          <p:cNvGrpSpPr/>
          <p:nvPr/>
        </p:nvGrpSpPr>
        <p:grpSpPr>
          <a:xfrm>
            <a:off x="5591988" y="2156489"/>
            <a:ext cx="398242" cy="398241"/>
            <a:chOff x="7072788" y="2638425"/>
            <a:chExt cx="380619" cy="380618"/>
          </a:xfrm>
        </p:grpSpPr>
        <p:sp>
          <p:nvSpPr>
            <p:cNvPr id="1257" name="Google Shape;1257;p54"/>
            <p:cNvSpPr/>
            <p:nvPr/>
          </p:nvSpPr>
          <p:spPr>
            <a:xfrm>
              <a:off x="7072788" y="2638425"/>
              <a:ext cx="380619" cy="380618"/>
            </a:xfrm>
            <a:custGeom>
              <a:rect b="b" l="l" r="r" t="t"/>
              <a:pathLst>
                <a:path extrusionOk="0" h="380618" w="380619">
                  <a:moveTo>
                    <a:pt x="44768" y="336137"/>
                  </a:moveTo>
                  <a:lnTo>
                    <a:pt x="44768" y="0"/>
                  </a:lnTo>
                  <a:lnTo>
                    <a:pt x="22384" y="0"/>
                  </a:lnTo>
                  <a:lnTo>
                    <a:pt x="22384" y="22384"/>
                  </a:lnTo>
                  <a:lnTo>
                    <a:pt x="0" y="22384"/>
                  </a:lnTo>
                  <a:lnTo>
                    <a:pt x="0" y="44767"/>
                  </a:lnTo>
                  <a:lnTo>
                    <a:pt x="22384" y="44767"/>
                  </a:lnTo>
                  <a:lnTo>
                    <a:pt x="22384" y="67151"/>
                  </a:lnTo>
                  <a:lnTo>
                    <a:pt x="0" y="67151"/>
                  </a:lnTo>
                  <a:lnTo>
                    <a:pt x="0" y="89535"/>
                  </a:lnTo>
                  <a:lnTo>
                    <a:pt x="22384" y="89535"/>
                  </a:lnTo>
                  <a:lnTo>
                    <a:pt x="22384" y="111919"/>
                  </a:lnTo>
                  <a:lnTo>
                    <a:pt x="0" y="111919"/>
                  </a:lnTo>
                  <a:lnTo>
                    <a:pt x="0" y="134302"/>
                  </a:lnTo>
                  <a:lnTo>
                    <a:pt x="22384" y="134302"/>
                  </a:lnTo>
                  <a:lnTo>
                    <a:pt x="22384" y="156686"/>
                  </a:lnTo>
                  <a:lnTo>
                    <a:pt x="0" y="156686"/>
                  </a:lnTo>
                  <a:lnTo>
                    <a:pt x="0" y="179070"/>
                  </a:lnTo>
                  <a:lnTo>
                    <a:pt x="22384" y="179070"/>
                  </a:lnTo>
                  <a:lnTo>
                    <a:pt x="22384" y="201454"/>
                  </a:lnTo>
                  <a:lnTo>
                    <a:pt x="0" y="201454"/>
                  </a:lnTo>
                  <a:lnTo>
                    <a:pt x="0" y="223838"/>
                  </a:lnTo>
                  <a:lnTo>
                    <a:pt x="22384" y="223838"/>
                  </a:lnTo>
                  <a:lnTo>
                    <a:pt x="22384" y="246221"/>
                  </a:lnTo>
                  <a:lnTo>
                    <a:pt x="0" y="246221"/>
                  </a:lnTo>
                  <a:lnTo>
                    <a:pt x="0" y="268605"/>
                  </a:lnTo>
                  <a:lnTo>
                    <a:pt x="22384" y="268605"/>
                  </a:lnTo>
                  <a:lnTo>
                    <a:pt x="22384" y="290989"/>
                  </a:lnTo>
                  <a:lnTo>
                    <a:pt x="0" y="290989"/>
                  </a:lnTo>
                  <a:lnTo>
                    <a:pt x="0" y="313373"/>
                  </a:lnTo>
                  <a:lnTo>
                    <a:pt x="22384" y="313373"/>
                  </a:lnTo>
                  <a:lnTo>
                    <a:pt x="22384" y="358235"/>
                  </a:lnTo>
                  <a:lnTo>
                    <a:pt x="67246" y="358235"/>
                  </a:lnTo>
                  <a:lnTo>
                    <a:pt x="67246" y="380619"/>
                  </a:lnTo>
                  <a:lnTo>
                    <a:pt x="89630" y="380619"/>
                  </a:lnTo>
                  <a:lnTo>
                    <a:pt x="89630" y="358235"/>
                  </a:lnTo>
                  <a:lnTo>
                    <a:pt x="112014" y="358235"/>
                  </a:lnTo>
                  <a:lnTo>
                    <a:pt x="112014" y="380619"/>
                  </a:lnTo>
                  <a:lnTo>
                    <a:pt x="134398" y="380619"/>
                  </a:lnTo>
                  <a:lnTo>
                    <a:pt x="134398" y="358235"/>
                  </a:lnTo>
                  <a:lnTo>
                    <a:pt x="156782" y="358235"/>
                  </a:lnTo>
                  <a:lnTo>
                    <a:pt x="156782" y="380619"/>
                  </a:lnTo>
                  <a:lnTo>
                    <a:pt x="179165" y="380619"/>
                  </a:lnTo>
                  <a:lnTo>
                    <a:pt x="179165" y="358235"/>
                  </a:lnTo>
                  <a:lnTo>
                    <a:pt x="201549" y="358235"/>
                  </a:lnTo>
                  <a:lnTo>
                    <a:pt x="201549" y="380619"/>
                  </a:lnTo>
                  <a:lnTo>
                    <a:pt x="223933" y="380619"/>
                  </a:lnTo>
                  <a:lnTo>
                    <a:pt x="223933" y="358235"/>
                  </a:lnTo>
                  <a:lnTo>
                    <a:pt x="246316" y="358235"/>
                  </a:lnTo>
                  <a:lnTo>
                    <a:pt x="246316" y="380619"/>
                  </a:lnTo>
                  <a:lnTo>
                    <a:pt x="268700" y="380619"/>
                  </a:lnTo>
                  <a:lnTo>
                    <a:pt x="268700" y="358235"/>
                  </a:lnTo>
                  <a:lnTo>
                    <a:pt x="291084" y="358235"/>
                  </a:lnTo>
                  <a:lnTo>
                    <a:pt x="291084" y="380619"/>
                  </a:lnTo>
                  <a:lnTo>
                    <a:pt x="313468" y="380619"/>
                  </a:lnTo>
                  <a:lnTo>
                    <a:pt x="313468" y="358235"/>
                  </a:lnTo>
                  <a:lnTo>
                    <a:pt x="335852" y="358235"/>
                  </a:lnTo>
                  <a:lnTo>
                    <a:pt x="335852" y="380619"/>
                  </a:lnTo>
                  <a:lnTo>
                    <a:pt x="358235" y="380619"/>
                  </a:lnTo>
                  <a:lnTo>
                    <a:pt x="358235" y="358235"/>
                  </a:lnTo>
                  <a:lnTo>
                    <a:pt x="380619" y="358235"/>
                  </a:lnTo>
                  <a:lnTo>
                    <a:pt x="380619" y="335852"/>
                  </a:lnTo>
                  <a:lnTo>
                    <a:pt x="44482" y="33585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8" name="Google Shape;1258;p54"/>
            <p:cNvSpPr/>
            <p:nvPr/>
          </p:nvSpPr>
          <p:spPr>
            <a:xfrm>
              <a:off x="7285577"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9" name="Google Shape;1259;p54"/>
            <p:cNvSpPr/>
            <p:nvPr/>
          </p:nvSpPr>
          <p:spPr>
            <a:xfrm>
              <a:off x="7240809"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0" name="Google Shape;1260;p54"/>
            <p:cNvSpPr/>
            <p:nvPr/>
          </p:nvSpPr>
          <p:spPr>
            <a:xfrm>
              <a:off x="7195947"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1" name="Google Shape;1261;p54"/>
            <p:cNvSpPr/>
            <p:nvPr/>
          </p:nvSpPr>
          <p:spPr>
            <a:xfrm>
              <a:off x="7330440" y="2683287"/>
              <a:ext cx="22383" cy="67246"/>
            </a:xfrm>
            <a:custGeom>
              <a:rect b="b" l="l" r="r" t="t"/>
              <a:pathLst>
                <a:path extrusionOk="0" h="67246" w="22383">
                  <a:moveTo>
                    <a:pt x="0" y="0"/>
                  </a:moveTo>
                  <a:lnTo>
                    <a:pt x="22383" y="0"/>
                  </a:lnTo>
                  <a:lnTo>
                    <a:pt x="2238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2" name="Google Shape;1262;p54"/>
            <p:cNvSpPr/>
            <p:nvPr/>
          </p:nvSpPr>
          <p:spPr>
            <a:xfrm>
              <a:off x="7151179"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3" name="Google Shape;1263;p54"/>
            <p:cNvSpPr/>
            <p:nvPr/>
          </p:nvSpPr>
          <p:spPr>
            <a:xfrm>
              <a:off x="7375207" y="2683287"/>
              <a:ext cx="44862" cy="67246"/>
            </a:xfrm>
            <a:custGeom>
              <a:rect b="b" l="l" r="r" t="t"/>
              <a:pathLst>
                <a:path extrusionOk="0" h="67246" w="44862">
                  <a:moveTo>
                    <a:pt x="0" y="0"/>
                  </a:moveTo>
                  <a:lnTo>
                    <a:pt x="44863" y="0"/>
                  </a:lnTo>
                  <a:lnTo>
                    <a:pt x="4486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4" name="Google Shape;1264;p54"/>
            <p:cNvSpPr/>
            <p:nvPr/>
          </p:nvSpPr>
          <p:spPr>
            <a:xfrm>
              <a:off x="7195947"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5" name="Google Shape;1265;p54"/>
            <p:cNvSpPr/>
            <p:nvPr/>
          </p:nvSpPr>
          <p:spPr>
            <a:xfrm>
              <a:off x="7240809"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6" name="Google Shape;1266;p54"/>
            <p:cNvSpPr/>
            <p:nvPr/>
          </p:nvSpPr>
          <p:spPr>
            <a:xfrm>
              <a:off x="7285577"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7" name="Google Shape;1267;p54"/>
            <p:cNvSpPr/>
            <p:nvPr/>
          </p:nvSpPr>
          <p:spPr>
            <a:xfrm>
              <a:off x="7330440" y="2772918"/>
              <a:ext cx="89630" cy="67246"/>
            </a:xfrm>
            <a:custGeom>
              <a:rect b="b" l="l" r="r" t="t"/>
              <a:pathLst>
                <a:path extrusionOk="0" h="67246" w="89630">
                  <a:moveTo>
                    <a:pt x="0" y="0"/>
                  </a:moveTo>
                  <a:lnTo>
                    <a:pt x="89630" y="0"/>
                  </a:lnTo>
                  <a:lnTo>
                    <a:pt x="89630"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8" name="Google Shape;1268;p54"/>
            <p:cNvSpPr/>
            <p:nvPr/>
          </p:nvSpPr>
          <p:spPr>
            <a:xfrm>
              <a:off x="7151179"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9" name="Google Shape;1269;p54"/>
            <p:cNvSpPr/>
            <p:nvPr/>
          </p:nvSpPr>
          <p:spPr>
            <a:xfrm>
              <a:off x="7195947"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0" name="Google Shape;1270;p54"/>
            <p:cNvSpPr/>
            <p:nvPr/>
          </p:nvSpPr>
          <p:spPr>
            <a:xfrm>
              <a:off x="7240809"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1" name="Google Shape;1271;p54"/>
            <p:cNvSpPr/>
            <p:nvPr/>
          </p:nvSpPr>
          <p:spPr>
            <a:xfrm>
              <a:off x="7285577" y="2862548"/>
              <a:ext cx="134493" cy="67246"/>
            </a:xfrm>
            <a:custGeom>
              <a:rect b="b" l="l" r="r" t="t"/>
              <a:pathLst>
                <a:path extrusionOk="0" h="67246" w="134493">
                  <a:moveTo>
                    <a:pt x="0" y="0"/>
                  </a:moveTo>
                  <a:lnTo>
                    <a:pt x="134493" y="0"/>
                  </a:lnTo>
                  <a:lnTo>
                    <a:pt x="13449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2" name="Google Shape;1272;p54"/>
            <p:cNvSpPr/>
            <p:nvPr/>
          </p:nvSpPr>
          <p:spPr>
            <a:xfrm>
              <a:off x="7151179"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73" name="Google Shape;1273;p54"/>
          <p:cNvGrpSpPr/>
          <p:nvPr/>
        </p:nvGrpSpPr>
        <p:grpSpPr>
          <a:xfrm>
            <a:off x="4778762" y="2156489"/>
            <a:ext cx="398640" cy="398639"/>
            <a:chOff x="6295548" y="2638425"/>
            <a:chExt cx="381000" cy="380999"/>
          </a:xfrm>
        </p:grpSpPr>
        <p:sp>
          <p:nvSpPr>
            <p:cNvPr id="1274" name="Google Shape;1274;p54"/>
            <p:cNvSpPr/>
            <p:nvPr/>
          </p:nvSpPr>
          <p:spPr>
            <a:xfrm>
              <a:off x="6295548" y="2638425"/>
              <a:ext cx="156876" cy="112014"/>
            </a:xfrm>
            <a:custGeom>
              <a:rect b="b" l="l" r="r" t="t"/>
              <a:pathLst>
                <a:path extrusionOk="0" h="112014" w="156876">
                  <a:moveTo>
                    <a:pt x="156877" y="0"/>
                  </a:moveTo>
                  <a:lnTo>
                    <a:pt x="0" y="0"/>
                  </a:lnTo>
                  <a:lnTo>
                    <a:pt x="0" y="112014"/>
                  </a:lnTo>
                  <a:lnTo>
                    <a:pt x="156877" y="112014"/>
                  </a:lnTo>
                  <a:lnTo>
                    <a:pt x="156877" y="0"/>
                  </a:lnTo>
                  <a:close/>
                  <a:moveTo>
                    <a:pt x="67246" y="67246"/>
                  </a:moveTo>
                  <a:lnTo>
                    <a:pt x="44863" y="67246"/>
                  </a:lnTo>
                  <a:lnTo>
                    <a:pt x="44863" y="44863"/>
                  </a:lnTo>
                  <a:lnTo>
                    <a:pt x="67246" y="44863"/>
                  </a:lnTo>
                  <a:lnTo>
                    <a:pt x="67246" y="67246"/>
                  </a:lnTo>
                  <a:close/>
                  <a:moveTo>
                    <a:pt x="112109" y="67246"/>
                  </a:moveTo>
                  <a:lnTo>
                    <a:pt x="89725" y="67246"/>
                  </a:lnTo>
                  <a:lnTo>
                    <a:pt x="89725" y="44863"/>
                  </a:lnTo>
                  <a:lnTo>
                    <a:pt x="112109" y="44863"/>
                  </a:lnTo>
                  <a:lnTo>
                    <a:pt x="112109"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5" name="Google Shape;1275;p54"/>
            <p:cNvSpPr/>
            <p:nvPr/>
          </p:nvSpPr>
          <p:spPr>
            <a:xfrm>
              <a:off x="6362795" y="2918555"/>
              <a:ext cx="44862" cy="100869"/>
            </a:xfrm>
            <a:custGeom>
              <a:rect b="b" l="l" r="r" t="t"/>
              <a:pathLst>
                <a:path extrusionOk="0" h="100869" w="44862">
                  <a:moveTo>
                    <a:pt x="0" y="0"/>
                  </a:moveTo>
                  <a:lnTo>
                    <a:pt x="44863" y="0"/>
                  </a:lnTo>
                  <a:lnTo>
                    <a:pt x="44863" y="100870"/>
                  </a:lnTo>
                  <a:lnTo>
                    <a:pt x="0" y="10087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6" name="Google Shape;1276;p54"/>
            <p:cNvSpPr/>
            <p:nvPr/>
          </p:nvSpPr>
          <p:spPr>
            <a:xfrm>
              <a:off x="6452425" y="2721197"/>
              <a:ext cx="112013" cy="237934"/>
            </a:xfrm>
            <a:custGeom>
              <a:rect b="b" l="l" r="r" t="t"/>
              <a:pathLst>
                <a:path extrusionOk="0" h="237934" w="112013">
                  <a:moveTo>
                    <a:pt x="0" y="181927"/>
                  </a:moveTo>
                  <a:lnTo>
                    <a:pt x="112014" y="237934"/>
                  </a:lnTo>
                  <a:lnTo>
                    <a:pt x="112014" y="0"/>
                  </a:lnTo>
                  <a:lnTo>
                    <a:pt x="0" y="56007"/>
                  </a:lnTo>
                  <a:lnTo>
                    <a:pt x="0" y="18192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7" name="Google Shape;1277;p54"/>
            <p:cNvSpPr/>
            <p:nvPr/>
          </p:nvSpPr>
          <p:spPr>
            <a:xfrm>
              <a:off x="6340411" y="2784157"/>
              <a:ext cx="89630" cy="112013"/>
            </a:xfrm>
            <a:custGeom>
              <a:rect b="b" l="l" r="r" t="t"/>
              <a:pathLst>
                <a:path extrusionOk="0" h="112013" w="89630">
                  <a:moveTo>
                    <a:pt x="0" y="112014"/>
                  </a:moveTo>
                  <a:lnTo>
                    <a:pt x="89630" y="112014"/>
                  </a:lnTo>
                  <a:lnTo>
                    <a:pt x="89630" y="0"/>
                  </a:lnTo>
                  <a:lnTo>
                    <a:pt x="0" y="0"/>
                  </a:lnTo>
                  <a:lnTo>
                    <a:pt x="0" y="112014"/>
                  </a:lnTo>
                  <a:close/>
                  <a:moveTo>
                    <a:pt x="33623" y="44767"/>
                  </a:moveTo>
                  <a:lnTo>
                    <a:pt x="56007" y="44767"/>
                  </a:lnTo>
                  <a:lnTo>
                    <a:pt x="56007" y="67151"/>
                  </a:lnTo>
                  <a:lnTo>
                    <a:pt x="33623" y="67151"/>
                  </a:lnTo>
                  <a:lnTo>
                    <a:pt x="33623" y="4476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8" name="Google Shape;1278;p54"/>
            <p:cNvSpPr/>
            <p:nvPr/>
          </p:nvSpPr>
          <p:spPr>
            <a:xfrm>
              <a:off x="6586918" y="2687478"/>
              <a:ext cx="44862" cy="305181"/>
            </a:xfrm>
            <a:custGeom>
              <a:rect b="b" l="l" r="r" t="t"/>
              <a:pathLst>
                <a:path extrusionOk="0" h="305181" w="44862">
                  <a:moveTo>
                    <a:pt x="0" y="282797"/>
                  </a:moveTo>
                  <a:lnTo>
                    <a:pt x="44863" y="305181"/>
                  </a:lnTo>
                  <a:lnTo>
                    <a:pt x="44863" y="0"/>
                  </a:lnTo>
                  <a:lnTo>
                    <a:pt x="0" y="22384"/>
                  </a:lnTo>
                  <a:lnTo>
                    <a:pt x="0" y="2827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9" name="Google Shape;1279;p54"/>
            <p:cNvSpPr/>
            <p:nvPr/>
          </p:nvSpPr>
          <p:spPr>
            <a:xfrm>
              <a:off x="6295548" y="2808541"/>
              <a:ext cx="22383" cy="63341"/>
            </a:xfrm>
            <a:custGeom>
              <a:rect b="b" l="l" r="r" t="t"/>
              <a:pathLst>
                <a:path extrusionOk="0" h="63341" w="22383">
                  <a:moveTo>
                    <a:pt x="0" y="31623"/>
                  </a:moveTo>
                  <a:cubicBezTo>
                    <a:pt x="0" y="46196"/>
                    <a:pt x="9334" y="58674"/>
                    <a:pt x="22384" y="63341"/>
                  </a:cubicBezTo>
                  <a:lnTo>
                    <a:pt x="22384" y="0"/>
                  </a:lnTo>
                  <a:cubicBezTo>
                    <a:pt x="9334" y="4667"/>
                    <a:pt x="0" y="17050"/>
                    <a:pt x="0" y="31718"/>
                  </a:cubicBezTo>
                  <a:lnTo>
                    <a:pt x="0" y="317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0" name="Google Shape;1280;p54"/>
            <p:cNvSpPr/>
            <p:nvPr/>
          </p:nvSpPr>
          <p:spPr>
            <a:xfrm>
              <a:off x="6654165" y="2795301"/>
              <a:ext cx="22383" cy="89630"/>
            </a:xfrm>
            <a:custGeom>
              <a:rect b="b" l="l" r="r" t="t"/>
              <a:pathLst>
                <a:path extrusionOk="0" h="89630" w="22383">
                  <a:moveTo>
                    <a:pt x="0" y="0"/>
                  </a:moveTo>
                  <a:lnTo>
                    <a:pt x="0" y="89630"/>
                  </a:lnTo>
                  <a:cubicBezTo>
                    <a:pt x="13621" y="79438"/>
                    <a:pt x="22384" y="63151"/>
                    <a:pt x="22384" y="44863"/>
                  </a:cubicBezTo>
                  <a:cubicBezTo>
                    <a:pt x="22384" y="26575"/>
                    <a:pt x="13525" y="10287"/>
                    <a:pt x="0" y="95"/>
                  </a:cubicBezTo>
                  <a:lnTo>
                    <a:pt x="0"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81" name="Google Shape;1281;p54"/>
          <p:cNvSpPr/>
          <p:nvPr/>
        </p:nvSpPr>
        <p:spPr>
          <a:xfrm>
            <a:off x="3966013" y="2156701"/>
            <a:ext cx="398244" cy="398045"/>
          </a:xfrm>
          <a:custGeom>
            <a:rect b="b" l="l" r="r" t="t"/>
            <a:pathLst>
              <a:path extrusionOk="0" h="380904" w="381095">
                <a:moveTo>
                  <a:pt x="381095" y="156877"/>
                </a:moveTo>
                <a:lnTo>
                  <a:pt x="347472" y="156877"/>
                </a:lnTo>
                <a:lnTo>
                  <a:pt x="347472" y="22384"/>
                </a:lnTo>
                <a:lnTo>
                  <a:pt x="257842" y="22384"/>
                </a:lnTo>
                <a:lnTo>
                  <a:pt x="257842" y="0"/>
                </a:lnTo>
                <a:lnTo>
                  <a:pt x="123349" y="0"/>
                </a:lnTo>
                <a:lnTo>
                  <a:pt x="123349" y="67246"/>
                </a:lnTo>
                <a:lnTo>
                  <a:pt x="179356" y="67246"/>
                </a:lnTo>
                <a:lnTo>
                  <a:pt x="179356" y="140875"/>
                </a:lnTo>
                <a:lnTo>
                  <a:pt x="126682" y="190500"/>
                </a:lnTo>
                <a:lnTo>
                  <a:pt x="179356" y="240125"/>
                </a:lnTo>
                <a:lnTo>
                  <a:pt x="179356" y="313754"/>
                </a:lnTo>
                <a:lnTo>
                  <a:pt x="123349" y="313754"/>
                </a:lnTo>
                <a:lnTo>
                  <a:pt x="123349" y="336137"/>
                </a:lnTo>
                <a:lnTo>
                  <a:pt x="56102" y="336137"/>
                </a:lnTo>
                <a:lnTo>
                  <a:pt x="56102" y="200215"/>
                </a:lnTo>
                <a:cubicBezTo>
                  <a:pt x="75438" y="195263"/>
                  <a:pt x="89725" y="177641"/>
                  <a:pt x="89725" y="156781"/>
                </a:cubicBezTo>
                <a:cubicBezTo>
                  <a:pt x="89725" y="132112"/>
                  <a:pt x="69628" y="111919"/>
                  <a:pt x="44863" y="111919"/>
                </a:cubicBezTo>
                <a:cubicBezTo>
                  <a:pt x="20098" y="111919"/>
                  <a:pt x="0" y="132017"/>
                  <a:pt x="0" y="156781"/>
                </a:cubicBezTo>
                <a:cubicBezTo>
                  <a:pt x="0" y="177641"/>
                  <a:pt x="14288" y="195167"/>
                  <a:pt x="33623" y="200215"/>
                </a:cubicBezTo>
                <a:lnTo>
                  <a:pt x="33623" y="358521"/>
                </a:lnTo>
                <a:lnTo>
                  <a:pt x="123254" y="358521"/>
                </a:lnTo>
                <a:lnTo>
                  <a:pt x="123254" y="380905"/>
                </a:lnTo>
                <a:lnTo>
                  <a:pt x="257746" y="380905"/>
                </a:lnTo>
                <a:lnTo>
                  <a:pt x="257746" y="358521"/>
                </a:lnTo>
                <a:lnTo>
                  <a:pt x="347377" y="358521"/>
                </a:lnTo>
                <a:lnTo>
                  <a:pt x="347377" y="224028"/>
                </a:lnTo>
                <a:lnTo>
                  <a:pt x="381000" y="224028"/>
                </a:lnTo>
                <a:lnTo>
                  <a:pt x="381000" y="156781"/>
                </a:lnTo>
                <a:close/>
                <a:moveTo>
                  <a:pt x="257842" y="67246"/>
                </a:moveTo>
                <a:lnTo>
                  <a:pt x="257842" y="44863"/>
                </a:lnTo>
                <a:lnTo>
                  <a:pt x="325088" y="44863"/>
                </a:lnTo>
                <a:lnTo>
                  <a:pt x="325088" y="156877"/>
                </a:lnTo>
                <a:lnTo>
                  <a:pt x="291465" y="156877"/>
                </a:lnTo>
                <a:lnTo>
                  <a:pt x="291465" y="179261"/>
                </a:lnTo>
                <a:lnTo>
                  <a:pt x="242602" y="179261"/>
                </a:lnTo>
                <a:lnTo>
                  <a:pt x="201835" y="140779"/>
                </a:lnTo>
                <a:lnTo>
                  <a:pt x="201835" y="67151"/>
                </a:lnTo>
                <a:lnTo>
                  <a:pt x="257842" y="67151"/>
                </a:lnTo>
                <a:close/>
                <a:moveTo>
                  <a:pt x="325088" y="336233"/>
                </a:moveTo>
                <a:lnTo>
                  <a:pt x="257842" y="336233"/>
                </a:lnTo>
                <a:lnTo>
                  <a:pt x="257842" y="313849"/>
                </a:lnTo>
                <a:lnTo>
                  <a:pt x="201835" y="313849"/>
                </a:lnTo>
                <a:lnTo>
                  <a:pt x="201835" y="240221"/>
                </a:lnTo>
                <a:lnTo>
                  <a:pt x="242602" y="201740"/>
                </a:lnTo>
                <a:lnTo>
                  <a:pt x="291465" y="201740"/>
                </a:lnTo>
                <a:lnTo>
                  <a:pt x="291465" y="224123"/>
                </a:lnTo>
                <a:lnTo>
                  <a:pt x="325088" y="224123"/>
                </a:lnTo>
                <a:lnTo>
                  <a:pt x="325088" y="33613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82" name="Google Shape;1282;p54"/>
          <p:cNvGrpSpPr/>
          <p:nvPr/>
        </p:nvGrpSpPr>
        <p:grpSpPr>
          <a:xfrm>
            <a:off x="3211110" y="2156489"/>
            <a:ext cx="281440" cy="398640"/>
            <a:chOff x="4797266" y="2638425"/>
            <a:chExt cx="268986" cy="381000"/>
          </a:xfrm>
        </p:grpSpPr>
        <p:sp>
          <p:nvSpPr>
            <p:cNvPr id="1283" name="Google Shape;1283;p54"/>
            <p:cNvSpPr/>
            <p:nvPr/>
          </p:nvSpPr>
          <p:spPr>
            <a:xfrm>
              <a:off x="4864512" y="2705671"/>
              <a:ext cx="134493" cy="67246"/>
            </a:xfrm>
            <a:custGeom>
              <a:rect b="b" l="l" r="r" t="t"/>
              <a:pathLst>
                <a:path extrusionOk="0" h="67246" w="134493">
                  <a:moveTo>
                    <a:pt x="0" y="0"/>
                  </a:moveTo>
                  <a:lnTo>
                    <a:pt x="134493" y="0"/>
                  </a:lnTo>
                  <a:lnTo>
                    <a:pt x="13449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4" name="Google Shape;1284;p54"/>
            <p:cNvSpPr/>
            <p:nvPr/>
          </p:nvSpPr>
          <p:spPr>
            <a:xfrm>
              <a:off x="4797266" y="2638425"/>
              <a:ext cx="268986" cy="381000"/>
            </a:xfrm>
            <a:custGeom>
              <a:rect b="b" l="l" r="r" t="t"/>
              <a:pathLst>
                <a:path extrusionOk="0" h="381000" w="268986">
                  <a:moveTo>
                    <a:pt x="0" y="0"/>
                  </a:moveTo>
                  <a:lnTo>
                    <a:pt x="0" y="381000"/>
                  </a:lnTo>
                  <a:lnTo>
                    <a:pt x="268986" y="381000"/>
                  </a:lnTo>
                  <a:lnTo>
                    <a:pt x="268986" y="0"/>
                  </a:lnTo>
                  <a:lnTo>
                    <a:pt x="0" y="0"/>
                  </a:lnTo>
                  <a:close/>
                  <a:moveTo>
                    <a:pt x="111538" y="318421"/>
                  </a:moveTo>
                  <a:lnTo>
                    <a:pt x="95726" y="334232"/>
                  </a:lnTo>
                  <a:lnTo>
                    <a:pt x="79915" y="318421"/>
                  </a:lnTo>
                  <a:lnTo>
                    <a:pt x="64103" y="334232"/>
                  </a:lnTo>
                  <a:lnTo>
                    <a:pt x="48292" y="318421"/>
                  </a:lnTo>
                  <a:lnTo>
                    <a:pt x="64103" y="302609"/>
                  </a:lnTo>
                  <a:lnTo>
                    <a:pt x="48292" y="286798"/>
                  </a:lnTo>
                  <a:lnTo>
                    <a:pt x="64103" y="270986"/>
                  </a:lnTo>
                  <a:lnTo>
                    <a:pt x="79915" y="286798"/>
                  </a:lnTo>
                  <a:lnTo>
                    <a:pt x="95726" y="270986"/>
                  </a:lnTo>
                  <a:lnTo>
                    <a:pt x="111538" y="286798"/>
                  </a:lnTo>
                  <a:lnTo>
                    <a:pt x="95726" y="302609"/>
                  </a:lnTo>
                  <a:lnTo>
                    <a:pt x="111538" y="318421"/>
                  </a:lnTo>
                  <a:close/>
                  <a:moveTo>
                    <a:pt x="112109" y="224123"/>
                  </a:moveTo>
                  <a:lnTo>
                    <a:pt x="89726" y="224123"/>
                  </a:lnTo>
                  <a:lnTo>
                    <a:pt x="89726" y="246507"/>
                  </a:lnTo>
                  <a:lnTo>
                    <a:pt x="67342" y="246507"/>
                  </a:lnTo>
                  <a:lnTo>
                    <a:pt x="67342" y="224123"/>
                  </a:lnTo>
                  <a:lnTo>
                    <a:pt x="44958" y="224123"/>
                  </a:lnTo>
                  <a:lnTo>
                    <a:pt x="44958" y="201740"/>
                  </a:lnTo>
                  <a:lnTo>
                    <a:pt x="67342" y="201740"/>
                  </a:lnTo>
                  <a:lnTo>
                    <a:pt x="67342" y="179356"/>
                  </a:lnTo>
                  <a:lnTo>
                    <a:pt x="89726" y="179356"/>
                  </a:lnTo>
                  <a:lnTo>
                    <a:pt x="89726" y="201740"/>
                  </a:lnTo>
                  <a:lnTo>
                    <a:pt x="112109" y="201740"/>
                  </a:lnTo>
                  <a:lnTo>
                    <a:pt x="112109" y="224123"/>
                  </a:lnTo>
                  <a:close/>
                  <a:moveTo>
                    <a:pt x="224123" y="336137"/>
                  </a:moveTo>
                  <a:lnTo>
                    <a:pt x="156877" y="336137"/>
                  </a:lnTo>
                  <a:lnTo>
                    <a:pt x="156877" y="313754"/>
                  </a:lnTo>
                  <a:lnTo>
                    <a:pt x="224123" y="313754"/>
                  </a:lnTo>
                  <a:lnTo>
                    <a:pt x="224123" y="336137"/>
                  </a:lnTo>
                  <a:close/>
                  <a:moveTo>
                    <a:pt x="224123" y="291275"/>
                  </a:moveTo>
                  <a:lnTo>
                    <a:pt x="156877" y="291275"/>
                  </a:lnTo>
                  <a:lnTo>
                    <a:pt x="156877" y="268891"/>
                  </a:lnTo>
                  <a:lnTo>
                    <a:pt x="224123" y="268891"/>
                  </a:lnTo>
                  <a:lnTo>
                    <a:pt x="224123" y="291275"/>
                  </a:lnTo>
                  <a:close/>
                  <a:moveTo>
                    <a:pt x="224123" y="224028"/>
                  </a:moveTo>
                  <a:lnTo>
                    <a:pt x="156877" y="224028"/>
                  </a:lnTo>
                  <a:lnTo>
                    <a:pt x="156877" y="201644"/>
                  </a:lnTo>
                  <a:lnTo>
                    <a:pt x="224123" y="201644"/>
                  </a:lnTo>
                  <a:lnTo>
                    <a:pt x="224123" y="224028"/>
                  </a:lnTo>
                  <a:close/>
                  <a:moveTo>
                    <a:pt x="224123" y="156781"/>
                  </a:moveTo>
                  <a:lnTo>
                    <a:pt x="44863" y="156781"/>
                  </a:lnTo>
                  <a:lnTo>
                    <a:pt x="44863" y="44767"/>
                  </a:lnTo>
                  <a:lnTo>
                    <a:pt x="224123" y="44767"/>
                  </a:lnTo>
                  <a:lnTo>
                    <a:pt x="224123" y="1567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85" name="Google Shape;1285;p54"/>
          <p:cNvGrpSpPr/>
          <p:nvPr/>
        </p:nvGrpSpPr>
        <p:grpSpPr>
          <a:xfrm>
            <a:off x="2339482" y="2156489"/>
            <a:ext cx="398540" cy="398540"/>
            <a:chOff x="3964209" y="2638425"/>
            <a:chExt cx="380904" cy="380904"/>
          </a:xfrm>
        </p:grpSpPr>
        <p:sp>
          <p:nvSpPr>
            <p:cNvPr id="1286" name="Google Shape;1286;p54"/>
            <p:cNvSpPr/>
            <p:nvPr/>
          </p:nvSpPr>
          <p:spPr>
            <a:xfrm>
              <a:off x="3964209" y="2638425"/>
              <a:ext cx="380904" cy="380904"/>
            </a:xfrm>
            <a:custGeom>
              <a:rect b="b" l="l" r="r" t="t"/>
              <a:pathLst>
                <a:path extrusionOk="0" h="380904" w="380904">
                  <a:moveTo>
                    <a:pt x="201644" y="179261"/>
                  </a:moveTo>
                  <a:lnTo>
                    <a:pt x="201644" y="0"/>
                  </a:lnTo>
                  <a:lnTo>
                    <a:pt x="179260" y="0"/>
                  </a:lnTo>
                  <a:lnTo>
                    <a:pt x="179260" y="22765"/>
                  </a:lnTo>
                  <a:cubicBezTo>
                    <a:pt x="95345" y="28289"/>
                    <a:pt x="28289" y="95250"/>
                    <a:pt x="22765" y="179261"/>
                  </a:cubicBezTo>
                  <a:lnTo>
                    <a:pt x="0" y="179261"/>
                  </a:lnTo>
                  <a:lnTo>
                    <a:pt x="0" y="201644"/>
                  </a:lnTo>
                  <a:lnTo>
                    <a:pt x="179260" y="201644"/>
                  </a:lnTo>
                  <a:lnTo>
                    <a:pt x="179260" y="380905"/>
                  </a:lnTo>
                  <a:lnTo>
                    <a:pt x="201644" y="380905"/>
                  </a:lnTo>
                  <a:lnTo>
                    <a:pt x="201644" y="358140"/>
                  </a:lnTo>
                  <a:cubicBezTo>
                    <a:pt x="285559" y="352615"/>
                    <a:pt x="352616" y="285655"/>
                    <a:pt x="358140" y="201644"/>
                  </a:cubicBezTo>
                  <a:lnTo>
                    <a:pt x="380905" y="201644"/>
                  </a:lnTo>
                  <a:lnTo>
                    <a:pt x="380905" y="179261"/>
                  </a:lnTo>
                  <a:lnTo>
                    <a:pt x="201644" y="179261"/>
                  </a:lnTo>
                  <a:close/>
                  <a:moveTo>
                    <a:pt x="179260" y="179261"/>
                  </a:moveTo>
                  <a:lnTo>
                    <a:pt x="45244" y="179261"/>
                  </a:lnTo>
                  <a:cubicBezTo>
                    <a:pt x="50673" y="107823"/>
                    <a:pt x="107918" y="50673"/>
                    <a:pt x="179260" y="45244"/>
                  </a:cubicBezTo>
                  <a:lnTo>
                    <a:pt x="179260" y="179261"/>
                  </a:lnTo>
                  <a:close/>
                  <a:moveTo>
                    <a:pt x="201644" y="335756"/>
                  </a:moveTo>
                  <a:lnTo>
                    <a:pt x="201644" y="201740"/>
                  </a:lnTo>
                  <a:lnTo>
                    <a:pt x="335661" y="201740"/>
                  </a:lnTo>
                  <a:cubicBezTo>
                    <a:pt x="330232" y="273177"/>
                    <a:pt x="272987" y="330327"/>
                    <a:pt x="201644" y="335756"/>
                  </a:cubicBezTo>
                  <a:lnTo>
                    <a:pt x="201644" y="33575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7" name="Google Shape;1287;p54"/>
            <p:cNvSpPr/>
            <p:nvPr/>
          </p:nvSpPr>
          <p:spPr>
            <a:xfrm>
              <a:off x="4001166" y="2864548"/>
              <a:ext cx="63245" cy="63245"/>
            </a:xfrm>
            <a:custGeom>
              <a:rect b="b" l="l" r="r" t="t"/>
              <a:pathLst>
                <a:path extrusionOk="0" h="63245" w="63245">
                  <a:moveTo>
                    <a:pt x="47434" y="31623"/>
                  </a:moveTo>
                  <a:lnTo>
                    <a:pt x="63246" y="15812"/>
                  </a:lnTo>
                  <a:lnTo>
                    <a:pt x="47434" y="0"/>
                  </a:lnTo>
                  <a:lnTo>
                    <a:pt x="31623" y="15812"/>
                  </a:lnTo>
                  <a:lnTo>
                    <a:pt x="15811" y="0"/>
                  </a:lnTo>
                  <a:lnTo>
                    <a:pt x="0" y="15812"/>
                  </a:lnTo>
                  <a:lnTo>
                    <a:pt x="15811" y="31623"/>
                  </a:lnTo>
                  <a:lnTo>
                    <a:pt x="0" y="47435"/>
                  </a:lnTo>
                  <a:lnTo>
                    <a:pt x="15811" y="63246"/>
                  </a:lnTo>
                  <a:lnTo>
                    <a:pt x="31623" y="47435"/>
                  </a:lnTo>
                  <a:lnTo>
                    <a:pt x="47434" y="63246"/>
                  </a:lnTo>
                  <a:lnTo>
                    <a:pt x="63246" y="47435"/>
                  </a:lnTo>
                  <a:lnTo>
                    <a:pt x="47434" y="31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8" name="Google Shape;1288;p54"/>
            <p:cNvSpPr/>
            <p:nvPr/>
          </p:nvSpPr>
          <p:spPr>
            <a:xfrm>
              <a:off x="4202715" y="2653093"/>
              <a:ext cx="63245" cy="63245"/>
            </a:xfrm>
            <a:custGeom>
              <a:rect b="b" l="l" r="r" t="t"/>
              <a:pathLst>
                <a:path extrusionOk="0" h="63245" w="63245">
                  <a:moveTo>
                    <a:pt x="15812" y="63246"/>
                  </a:moveTo>
                  <a:lnTo>
                    <a:pt x="31623" y="47434"/>
                  </a:lnTo>
                  <a:lnTo>
                    <a:pt x="47435" y="63246"/>
                  </a:lnTo>
                  <a:lnTo>
                    <a:pt x="63246" y="47434"/>
                  </a:lnTo>
                  <a:lnTo>
                    <a:pt x="47435" y="31623"/>
                  </a:lnTo>
                  <a:lnTo>
                    <a:pt x="63246" y="15811"/>
                  </a:lnTo>
                  <a:lnTo>
                    <a:pt x="47435" y="0"/>
                  </a:lnTo>
                  <a:lnTo>
                    <a:pt x="31623" y="15811"/>
                  </a:lnTo>
                  <a:lnTo>
                    <a:pt x="15812" y="0"/>
                  </a:lnTo>
                  <a:lnTo>
                    <a:pt x="0" y="15811"/>
                  </a:lnTo>
                  <a:lnTo>
                    <a:pt x="15812" y="31623"/>
                  </a:lnTo>
                  <a:lnTo>
                    <a:pt x="0" y="47434"/>
                  </a:lnTo>
                  <a:lnTo>
                    <a:pt x="15812" y="63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9" name="Google Shape;1289;p54"/>
            <p:cNvSpPr/>
            <p:nvPr/>
          </p:nvSpPr>
          <p:spPr>
            <a:xfrm>
              <a:off x="4266628" y="2728055"/>
              <a:ext cx="67246" cy="67246"/>
            </a:xfrm>
            <a:custGeom>
              <a:rect b="b" l="l" r="r" t="t"/>
              <a:pathLst>
                <a:path extrusionOk="0" h="67246" w="67246">
                  <a:moveTo>
                    <a:pt x="67246" y="33623"/>
                  </a:moveTo>
                  <a:cubicBezTo>
                    <a:pt x="67246" y="52197"/>
                    <a:pt x="52197" y="67246"/>
                    <a:pt x="33623" y="67246"/>
                  </a:cubicBezTo>
                  <a:cubicBezTo>
                    <a:pt x="15050" y="67246"/>
                    <a:pt x="0" y="52197"/>
                    <a:pt x="0" y="33623"/>
                  </a:cubicBezTo>
                  <a:cubicBezTo>
                    <a:pt x="0" y="15049"/>
                    <a:pt x="15050" y="0"/>
                    <a:pt x="33623" y="0"/>
                  </a:cubicBezTo>
                  <a:cubicBezTo>
                    <a:pt x="52197" y="0"/>
                    <a:pt x="67246" y="15049"/>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0" name="Google Shape;1290;p54"/>
            <p:cNvSpPr/>
            <p:nvPr/>
          </p:nvSpPr>
          <p:spPr>
            <a:xfrm>
              <a:off x="4053744" y="2940939"/>
              <a:ext cx="67246" cy="67246"/>
            </a:xfrm>
            <a:custGeom>
              <a:rect b="b" l="l" r="r" t="t"/>
              <a:pathLst>
                <a:path extrusionOk="0" h="67246" w="67246">
                  <a:moveTo>
                    <a:pt x="67246" y="33623"/>
                  </a:moveTo>
                  <a:cubicBezTo>
                    <a:pt x="67246" y="52197"/>
                    <a:pt x="52197" y="67246"/>
                    <a:pt x="33623" y="67246"/>
                  </a:cubicBezTo>
                  <a:cubicBezTo>
                    <a:pt x="15050" y="67246"/>
                    <a:pt x="0" y="52197"/>
                    <a:pt x="0" y="33623"/>
                  </a:cubicBezTo>
                  <a:cubicBezTo>
                    <a:pt x="0" y="15049"/>
                    <a:pt x="15050" y="0"/>
                    <a:pt x="33623" y="0"/>
                  </a:cubicBezTo>
                  <a:cubicBezTo>
                    <a:pt x="52197" y="0"/>
                    <a:pt x="67246" y="15049"/>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1" name="Google Shape;1291;p54"/>
            <p:cNvSpPr/>
            <p:nvPr/>
          </p:nvSpPr>
          <p:spPr>
            <a:xfrm>
              <a:off x="4076223" y="2728150"/>
              <a:ext cx="44767" cy="67246"/>
            </a:xfrm>
            <a:custGeom>
              <a:rect b="b" l="l" r="r" t="t"/>
              <a:pathLst>
                <a:path extrusionOk="0" h="67246" w="44767">
                  <a:moveTo>
                    <a:pt x="22384" y="44768"/>
                  </a:moveTo>
                  <a:lnTo>
                    <a:pt x="44767" y="44768"/>
                  </a:lnTo>
                  <a:lnTo>
                    <a:pt x="44767" y="22384"/>
                  </a:lnTo>
                  <a:lnTo>
                    <a:pt x="22384" y="22384"/>
                  </a:lnTo>
                  <a:lnTo>
                    <a:pt x="22384" y="0"/>
                  </a:lnTo>
                  <a:lnTo>
                    <a:pt x="0" y="0"/>
                  </a:lnTo>
                  <a:lnTo>
                    <a:pt x="0" y="67247"/>
                  </a:lnTo>
                  <a:lnTo>
                    <a:pt x="22384" y="67247"/>
                  </a:lnTo>
                  <a:lnTo>
                    <a:pt x="22384"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2" name="Google Shape;1292;p54"/>
            <p:cNvSpPr/>
            <p:nvPr/>
          </p:nvSpPr>
          <p:spPr>
            <a:xfrm>
              <a:off x="4188237" y="2862548"/>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3" name="Google Shape;1293;p54"/>
            <p:cNvSpPr/>
            <p:nvPr/>
          </p:nvSpPr>
          <p:spPr>
            <a:xfrm>
              <a:off x="4233100" y="2862548"/>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4" name="Google Shape;1294;p54"/>
            <p:cNvSpPr/>
            <p:nvPr/>
          </p:nvSpPr>
          <p:spPr>
            <a:xfrm>
              <a:off x="4210621" y="2907411"/>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95" name="Google Shape;1295;p54"/>
          <p:cNvGrpSpPr/>
          <p:nvPr/>
        </p:nvGrpSpPr>
        <p:grpSpPr>
          <a:xfrm>
            <a:off x="1608376" y="2156489"/>
            <a:ext cx="234500" cy="398639"/>
            <a:chOff x="3265455" y="2638425"/>
            <a:chExt cx="224123" cy="380999"/>
          </a:xfrm>
        </p:grpSpPr>
        <p:sp>
          <p:nvSpPr>
            <p:cNvPr id="1296" name="Google Shape;1296;p54"/>
            <p:cNvSpPr/>
            <p:nvPr/>
          </p:nvSpPr>
          <p:spPr>
            <a:xfrm>
              <a:off x="3265455" y="2963418"/>
              <a:ext cx="224123" cy="56006"/>
            </a:xfrm>
            <a:custGeom>
              <a:rect b="b" l="l" r="r" t="t"/>
              <a:pathLst>
                <a:path extrusionOk="0" h="56006" w="224123">
                  <a:moveTo>
                    <a:pt x="201644" y="0"/>
                  </a:moveTo>
                  <a:lnTo>
                    <a:pt x="22384" y="0"/>
                  </a:lnTo>
                  <a:cubicBezTo>
                    <a:pt x="10001" y="0"/>
                    <a:pt x="0" y="10001"/>
                    <a:pt x="0" y="22384"/>
                  </a:cubicBezTo>
                  <a:lnTo>
                    <a:pt x="0" y="56007"/>
                  </a:lnTo>
                  <a:lnTo>
                    <a:pt x="224123" y="56007"/>
                  </a:lnTo>
                  <a:lnTo>
                    <a:pt x="224123" y="22384"/>
                  </a:lnTo>
                  <a:cubicBezTo>
                    <a:pt x="224123" y="10001"/>
                    <a:pt x="214122" y="0"/>
                    <a:pt x="201740" y="0"/>
                  </a:cubicBezTo>
                  <a:lnTo>
                    <a:pt x="20174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7" name="Google Shape;1297;p54"/>
            <p:cNvSpPr/>
            <p:nvPr/>
          </p:nvSpPr>
          <p:spPr>
            <a:xfrm>
              <a:off x="3287839" y="2896171"/>
              <a:ext cx="179260" cy="44767"/>
            </a:xfrm>
            <a:custGeom>
              <a:rect b="b" l="l" r="r" t="t"/>
              <a:pathLst>
                <a:path extrusionOk="0" h="44767" w="179260">
                  <a:moveTo>
                    <a:pt x="179261" y="22384"/>
                  </a:moveTo>
                  <a:cubicBezTo>
                    <a:pt x="179261" y="10001"/>
                    <a:pt x="169259" y="0"/>
                    <a:pt x="156877" y="0"/>
                  </a:cubicBezTo>
                  <a:lnTo>
                    <a:pt x="22384" y="0"/>
                  </a:lnTo>
                  <a:cubicBezTo>
                    <a:pt x="10001" y="0"/>
                    <a:pt x="0" y="10001"/>
                    <a:pt x="0" y="22384"/>
                  </a:cubicBezTo>
                  <a:lnTo>
                    <a:pt x="0" y="44768"/>
                  </a:lnTo>
                  <a:lnTo>
                    <a:pt x="179261" y="44768"/>
                  </a:lnTo>
                  <a:lnTo>
                    <a:pt x="179261"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8" name="Google Shape;1298;p54"/>
            <p:cNvSpPr/>
            <p:nvPr/>
          </p:nvSpPr>
          <p:spPr>
            <a:xfrm>
              <a:off x="3316604" y="2851308"/>
              <a:ext cx="121634" cy="22479"/>
            </a:xfrm>
            <a:custGeom>
              <a:rect b="b" l="l" r="r" t="t"/>
              <a:pathLst>
                <a:path extrusionOk="0" h="22479" w="121634">
                  <a:moveTo>
                    <a:pt x="4858" y="0"/>
                  </a:moveTo>
                  <a:cubicBezTo>
                    <a:pt x="4286" y="0"/>
                    <a:pt x="3810" y="0"/>
                    <a:pt x="3239" y="0"/>
                  </a:cubicBezTo>
                  <a:lnTo>
                    <a:pt x="0" y="22479"/>
                  </a:lnTo>
                  <a:lnTo>
                    <a:pt x="121634" y="22479"/>
                  </a:lnTo>
                  <a:lnTo>
                    <a:pt x="118396" y="0"/>
                  </a:lnTo>
                  <a:cubicBezTo>
                    <a:pt x="117824" y="0"/>
                    <a:pt x="117348" y="0"/>
                    <a:pt x="116777" y="0"/>
                  </a:cubicBezTo>
                  <a:lnTo>
                    <a:pt x="4763"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9" name="Google Shape;1299;p54"/>
            <p:cNvSpPr/>
            <p:nvPr/>
          </p:nvSpPr>
          <p:spPr>
            <a:xfrm>
              <a:off x="3329948" y="2638425"/>
              <a:ext cx="94947" cy="89630"/>
            </a:xfrm>
            <a:custGeom>
              <a:rect b="b" l="l" r="r" t="t"/>
              <a:pathLst>
                <a:path extrusionOk="0" h="89630" w="94947">
                  <a:moveTo>
                    <a:pt x="2658" y="89630"/>
                  </a:moveTo>
                  <a:lnTo>
                    <a:pt x="92289" y="89630"/>
                  </a:lnTo>
                  <a:lnTo>
                    <a:pt x="94289" y="77629"/>
                  </a:lnTo>
                  <a:cubicBezTo>
                    <a:pt x="98480" y="52483"/>
                    <a:pt x="82192" y="29337"/>
                    <a:pt x="58665" y="23717"/>
                  </a:cubicBezTo>
                  <a:lnTo>
                    <a:pt x="58665" y="0"/>
                  </a:lnTo>
                  <a:lnTo>
                    <a:pt x="36282" y="0"/>
                  </a:lnTo>
                  <a:lnTo>
                    <a:pt x="36282" y="23717"/>
                  </a:lnTo>
                  <a:cubicBezTo>
                    <a:pt x="12755" y="29432"/>
                    <a:pt x="-3533" y="52578"/>
                    <a:pt x="658" y="77629"/>
                  </a:cubicBezTo>
                  <a:lnTo>
                    <a:pt x="2658" y="8963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0" name="Google Shape;1300;p54"/>
            <p:cNvSpPr/>
            <p:nvPr/>
          </p:nvSpPr>
          <p:spPr>
            <a:xfrm>
              <a:off x="3335750" y="2750534"/>
              <a:ext cx="83343" cy="22383"/>
            </a:xfrm>
            <a:custGeom>
              <a:rect b="b" l="l" r="r" t="t"/>
              <a:pathLst>
                <a:path extrusionOk="0" h="22383" w="83343">
                  <a:moveTo>
                    <a:pt x="95" y="22384"/>
                  </a:moveTo>
                  <a:lnTo>
                    <a:pt x="83344" y="22384"/>
                  </a:lnTo>
                  <a:lnTo>
                    <a:pt x="80105" y="0"/>
                  </a:lnTo>
                  <a:lnTo>
                    <a:pt x="3239" y="0"/>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1" name="Google Shape;1301;p54"/>
            <p:cNvSpPr/>
            <p:nvPr/>
          </p:nvSpPr>
          <p:spPr>
            <a:xfrm>
              <a:off x="3304698" y="2795397"/>
              <a:ext cx="145542" cy="33527"/>
            </a:xfrm>
            <a:custGeom>
              <a:rect b="b" l="l" r="r" t="t"/>
              <a:pathLst>
                <a:path extrusionOk="0" h="33527" w="145542">
                  <a:moveTo>
                    <a:pt x="16764" y="33528"/>
                  </a:moveTo>
                  <a:lnTo>
                    <a:pt x="128778" y="33528"/>
                  </a:lnTo>
                  <a:cubicBezTo>
                    <a:pt x="138017" y="33528"/>
                    <a:pt x="145542" y="26003"/>
                    <a:pt x="145542" y="16764"/>
                  </a:cubicBezTo>
                  <a:cubicBezTo>
                    <a:pt x="145542" y="7525"/>
                    <a:pt x="138017" y="0"/>
                    <a:pt x="128778" y="0"/>
                  </a:cubicBezTo>
                  <a:lnTo>
                    <a:pt x="16764" y="0"/>
                  </a:lnTo>
                  <a:cubicBezTo>
                    <a:pt x="7525" y="0"/>
                    <a:pt x="0" y="7525"/>
                    <a:pt x="0" y="16764"/>
                  </a:cubicBezTo>
                  <a:cubicBezTo>
                    <a:pt x="0" y="26003"/>
                    <a:pt x="7525" y="33528"/>
                    <a:pt x="16764" y="33528"/>
                  </a:cubicBezTo>
                  <a:lnTo>
                    <a:pt x="16764" y="335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02" name="Google Shape;1302;p54"/>
          <p:cNvGrpSpPr/>
          <p:nvPr/>
        </p:nvGrpSpPr>
        <p:grpSpPr>
          <a:xfrm>
            <a:off x="713130" y="2156489"/>
            <a:ext cx="398640" cy="398639"/>
            <a:chOff x="2409825" y="2638425"/>
            <a:chExt cx="381000" cy="380999"/>
          </a:xfrm>
        </p:grpSpPr>
        <p:sp>
          <p:nvSpPr>
            <p:cNvPr id="1303" name="Google Shape;1303;p54"/>
            <p:cNvSpPr/>
            <p:nvPr/>
          </p:nvSpPr>
          <p:spPr>
            <a:xfrm>
              <a:off x="2409825" y="2817685"/>
              <a:ext cx="381000" cy="201739"/>
            </a:xfrm>
            <a:custGeom>
              <a:rect b="b" l="l" r="r" t="t"/>
              <a:pathLst>
                <a:path extrusionOk="0" h="201739" w="381000">
                  <a:moveTo>
                    <a:pt x="0" y="201740"/>
                  </a:moveTo>
                  <a:lnTo>
                    <a:pt x="381000" y="201740"/>
                  </a:lnTo>
                  <a:lnTo>
                    <a:pt x="381000" y="0"/>
                  </a:lnTo>
                  <a:lnTo>
                    <a:pt x="0" y="0"/>
                  </a:lnTo>
                  <a:lnTo>
                    <a:pt x="0" y="201740"/>
                  </a:lnTo>
                  <a:close/>
                  <a:moveTo>
                    <a:pt x="189452" y="27908"/>
                  </a:moveTo>
                  <a:lnTo>
                    <a:pt x="257080" y="95536"/>
                  </a:lnTo>
                  <a:lnTo>
                    <a:pt x="297752" y="47435"/>
                  </a:lnTo>
                  <a:lnTo>
                    <a:pt x="278606" y="44672"/>
                  </a:lnTo>
                  <a:lnTo>
                    <a:pt x="281750" y="22479"/>
                  </a:lnTo>
                  <a:lnTo>
                    <a:pt x="329279" y="29242"/>
                  </a:lnTo>
                  <a:lnTo>
                    <a:pt x="336042" y="76771"/>
                  </a:lnTo>
                  <a:lnTo>
                    <a:pt x="313849" y="79915"/>
                  </a:lnTo>
                  <a:lnTo>
                    <a:pt x="311753" y="65437"/>
                  </a:lnTo>
                  <a:lnTo>
                    <a:pt x="258413" y="128492"/>
                  </a:lnTo>
                  <a:lnTo>
                    <a:pt x="191548" y="61627"/>
                  </a:lnTo>
                  <a:lnTo>
                    <a:pt x="160115" y="102013"/>
                  </a:lnTo>
                  <a:lnTo>
                    <a:pt x="142399" y="88297"/>
                  </a:lnTo>
                  <a:lnTo>
                    <a:pt x="189452" y="27813"/>
                  </a:lnTo>
                  <a:close/>
                  <a:moveTo>
                    <a:pt x="44863" y="44767"/>
                  </a:moveTo>
                  <a:lnTo>
                    <a:pt x="112109" y="44767"/>
                  </a:lnTo>
                  <a:lnTo>
                    <a:pt x="112109" y="67151"/>
                  </a:lnTo>
                  <a:lnTo>
                    <a:pt x="44863" y="67151"/>
                  </a:lnTo>
                  <a:lnTo>
                    <a:pt x="44863" y="44767"/>
                  </a:lnTo>
                  <a:close/>
                  <a:moveTo>
                    <a:pt x="44863" y="89630"/>
                  </a:moveTo>
                  <a:lnTo>
                    <a:pt x="112109" y="89630"/>
                  </a:lnTo>
                  <a:lnTo>
                    <a:pt x="112109" y="112014"/>
                  </a:lnTo>
                  <a:lnTo>
                    <a:pt x="44863" y="112014"/>
                  </a:lnTo>
                  <a:lnTo>
                    <a:pt x="44863" y="89630"/>
                  </a:lnTo>
                  <a:close/>
                  <a:moveTo>
                    <a:pt x="44863" y="134493"/>
                  </a:moveTo>
                  <a:lnTo>
                    <a:pt x="112109" y="134493"/>
                  </a:lnTo>
                  <a:lnTo>
                    <a:pt x="112109" y="156877"/>
                  </a:lnTo>
                  <a:lnTo>
                    <a:pt x="44863" y="156877"/>
                  </a:lnTo>
                  <a:lnTo>
                    <a:pt x="44863" y="13449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4" name="Google Shape;1304;p54"/>
            <p:cNvSpPr/>
            <p:nvPr/>
          </p:nvSpPr>
          <p:spPr>
            <a:xfrm>
              <a:off x="2409825" y="2638425"/>
              <a:ext cx="381000" cy="156876"/>
            </a:xfrm>
            <a:custGeom>
              <a:rect b="b" l="l" r="r" t="t"/>
              <a:pathLst>
                <a:path extrusionOk="0" h="156876" w="381000">
                  <a:moveTo>
                    <a:pt x="346805" y="56007"/>
                  </a:moveTo>
                  <a:cubicBezTo>
                    <a:pt x="347186" y="59627"/>
                    <a:pt x="347377" y="63341"/>
                    <a:pt x="347377" y="67246"/>
                  </a:cubicBezTo>
                  <a:cubicBezTo>
                    <a:pt x="347377" y="104965"/>
                    <a:pt x="327660" y="134493"/>
                    <a:pt x="302514" y="134493"/>
                  </a:cubicBezTo>
                  <a:lnTo>
                    <a:pt x="302514" y="112109"/>
                  </a:lnTo>
                  <a:cubicBezTo>
                    <a:pt x="313087" y="112109"/>
                    <a:pt x="324898" y="92964"/>
                    <a:pt x="324898" y="67246"/>
                  </a:cubicBezTo>
                  <a:cubicBezTo>
                    <a:pt x="324898" y="63341"/>
                    <a:pt x="324612" y="59627"/>
                    <a:pt x="324136" y="56007"/>
                  </a:cubicBezTo>
                  <a:lnTo>
                    <a:pt x="280892" y="56007"/>
                  </a:lnTo>
                  <a:cubicBezTo>
                    <a:pt x="283655" y="36195"/>
                    <a:pt x="293561" y="22384"/>
                    <a:pt x="302514" y="22384"/>
                  </a:cubicBezTo>
                  <a:cubicBezTo>
                    <a:pt x="311468" y="22384"/>
                    <a:pt x="321374" y="36195"/>
                    <a:pt x="324136" y="56007"/>
                  </a:cubicBezTo>
                  <a:lnTo>
                    <a:pt x="346710" y="56007"/>
                  </a:lnTo>
                  <a:cubicBezTo>
                    <a:pt x="343281" y="23813"/>
                    <a:pt x="325088" y="0"/>
                    <a:pt x="302514" y="0"/>
                  </a:cubicBezTo>
                  <a:cubicBezTo>
                    <a:pt x="279940" y="0"/>
                    <a:pt x="261747" y="23813"/>
                    <a:pt x="258318" y="56007"/>
                  </a:cubicBezTo>
                  <a:lnTo>
                    <a:pt x="234696" y="56007"/>
                  </a:lnTo>
                  <a:cubicBezTo>
                    <a:pt x="235077" y="59627"/>
                    <a:pt x="235268" y="63341"/>
                    <a:pt x="235268" y="67246"/>
                  </a:cubicBezTo>
                  <a:cubicBezTo>
                    <a:pt x="235268" y="104965"/>
                    <a:pt x="215551" y="134493"/>
                    <a:pt x="190405" y="134493"/>
                  </a:cubicBezTo>
                  <a:lnTo>
                    <a:pt x="190405" y="112109"/>
                  </a:lnTo>
                  <a:cubicBezTo>
                    <a:pt x="200978" y="112109"/>
                    <a:pt x="212789" y="92964"/>
                    <a:pt x="212789" y="67246"/>
                  </a:cubicBezTo>
                  <a:cubicBezTo>
                    <a:pt x="212789" y="63341"/>
                    <a:pt x="212503" y="59627"/>
                    <a:pt x="212027" y="56007"/>
                  </a:cubicBezTo>
                  <a:lnTo>
                    <a:pt x="168783" y="56007"/>
                  </a:lnTo>
                  <a:cubicBezTo>
                    <a:pt x="171545" y="36195"/>
                    <a:pt x="181451" y="22384"/>
                    <a:pt x="190405" y="22384"/>
                  </a:cubicBezTo>
                  <a:cubicBezTo>
                    <a:pt x="199358" y="22384"/>
                    <a:pt x="209264" y="36195"/>
                    <a:pt x="212027" y="56007"/>
                  </a:cubicBezTo>
                  <a:lnTo>
                    <a:pt x="234601" y="56007"/>
                  </a:lnTo>
                  <a:cubicBezTo>
                    <a:pt x="231172" y="23813"/>
                    <a:pt x="212979" y="0"/>
                    <a:pt x="190405" y="0"/>
                  </a:cubicBezTo>
                  <a:cubicBezTo>
                    <a:pt x="167831" y="0"/>
                    <a:pt x="149638" y="23813"/>
                    <a:pt x="146209" y="56007"/>
                  </a:cubicBezTo>
                  <a:lnTo>
                    <a:pt x="122587" y="56007"/>
                  </a:lnTo>
                  <a:cubicBezTo>
                    <a:pt x="122968" y="59627"/>
                    <a:pt x="123158" y="63341"/>
                    <a:pt x="123158" y="67246"/>
                  </a:cubicBezTo>
                  <a:cubicBezTo>
                    <a:pt x="123158" y="104965"/>
                    <a:pt x="103442" y="134493"/>
                    <a:pt x="78296" y="134493"/>
                  </a:cubicBezTo>
                  <a:lnTo>
                    <a:pt x="78296" y="112109"/>
                  </a:lnTo>
                  <a:cubicBezTo>
                    <a:pt x="88868" y="112109"/>
                    <a:pt x="100679" y="92964"/>
                    <a:pt x="100679" y="67246"/>
                  </a:cubicBezTo>
                  <a:cubicBezTo>
                    <a:pt x="100679" y="63341"/>
                    <a:pt x="100394" y="59627"/>
                    <a:pt x="99917" y="56007"/>
                  </a:cubicBezTo>
                  <a:lnTo>
                    <a:pt x="56769" y="56007"/>
                  </a:lnTo>
                  <a:cubicBezTo>
                    <a:pt x="59531" y="36195"/>
                    <a:pt x="69437" y="22384"/>
                    <a:pt x="78391" y="22384"/>
                  </a:cubicBezTo>
                  <a:cubicBezTo>
                    <a:pt x="87344" y="22384"/>
                    <a:pt x="97250" y="36195"/>
                    <a:pt x="100013" y="56007"/>
                  </a:cubicBezTo>
                  <a:lnTo>
                    <a:pt x="122587" y="56007"/>
                  </a:lnTo>
                  <a:cubicBezTo>
                    <a:pt x="119158" y="23813"/>
                    <a:pt x="100965" y="0"/>
                    <a:pt x="78391" y="0"/>
                  </a:cubicBezTo>
                  <a:cubicBezTo>
                    <a:pt x="55817" y="0"/>
                    <a:pt x="37624" y="23813"/>
                    <a:pt x="34195" y="56007"/>
                  </a:cubicBezTo>
                  <a:lnTo>
                    <a:pt x="0" y="56007"/>
                  </a:lnTo>
                  <a:lnTo>
                    <a:pt x="0" y="156877"/>
                  </a:lnTo>
                  <a:lnTo>
                    <a:pt x="381000" y="156877"/>
                  </a:lnTo>
                  <a:lnTo>
                    <a:pt x="381000" y="56007"/>
                  </a:lnTo>
                  <a:lnTo>
                    <a:pt x="346805"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05" name="Google Shape;1305;p54"/>
          <p:cNvGrpSpPr/>
          <p:nvPr/>
        </p:nvGrpSpPr>
        <p:grpSpPr>
          <a:xfrm>
            <a:off x="8031369" y="1534560"/>
            <a:ext cx="398640" cy="386831"/>
            <a:chOff x="9404223" y="2044017"/>
            <a:chExt cx="381000" cy="369713"/>
          </a:xfrm>
        </p:grpSpPr>
        <p:sp>
          <p:nvSpPr>
            <p:cNvPr id="1306" name="Google Shape;1306;p54"/>
            <p:cNvSpPr/>
            <p:nvPr/>
          </p:nvSpPr>
          <p:spPr>
            <a:xfrm>
              <a:off x="9404223" y="2189607"/>
              <a:ext cx="381000" cy="224123"/>
            </a:xfrm>
            <a:custGeom>
              <a:rect b="b" l="l" r="r" t="t"/>
              <a:pathLst>
                <a:path extrusionOk="0" h="224123" w="381000">
                  <a:moveTo>
                    <a:pt x="358521" y="201740"/>
                  </a:moveTo>
                  <a:lnTo>
                    <a:pt x="358521" y="0"/>
                  </a:lnTo>
                  <a:lnTo>
                    <a:pt x="291275" y="0"/>
                  </a:lnTo>
                  <a:lnTo>
                    <a:pt x="291275" y="201740"/>
                  </a:lnTo>
                  <a:lnTo>
                    <a:pt x="268891" y="201740"/>
                  </a:lnTo>
                  <a:lnTo>
                    <a:pt x="268891" y="44863"/>
                  </a:lnTo>
                  <a:lnTo>
                    <a:pt x="201644" y="44863"/>
                  </a:lnTo>
                  <a:lnTo>
                    <a:pt x="201644" y="201740"/>
                  </a:lnTo>
                  <a:lnTo>
                    <a:pt x="179261" y="201740"/>
                  </a:lnTo>
                  <a:lnTo>
                    <a:pt x="179261" y="89725"/>
                  </a:lnTo>
                  <a:lnTo>
                    <a:pt x="112014" y="89725"/>
                  </a:lnTo>
                  <a:lnTo>
                    <a:pt x="112014" y="201740"/>
                  </a:lnTo>
                  <a:lnTo>
                    <a:pt x="89630" y="201740"/>
                  </a:lnTo>
                  <a:lnTo>
                    <a:pt x="89630" y="123253"/>
                  </a:lnTo>
                  <a:lnTo>
                    <a:pt x="22384" y="123253"/>
                  </a:lnTo>
                  <a:lnTo>
                    <a:pt x="22384" y="201740"/>
                  </a:lnTo>
                  <a:lnTo>
                    <a:pt x="0" y="201740"/>
                  </a:lnTo>
                  <a:lnTo>
                    <a:pt x="0" y="224123"/>
                  </a:lnTo>
                  <a:lnTo>
                    <a:pt x="381000" y="224123"/>
                  </a:lnTo>
                  <a:lnTo>
                    <a:pt x="381000" y="201740"/>
                  </a:lnTo>
                  <a:lnTo>
                    <a:pt x="358616" y="20174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7" name="Google Shape;1307;p54"/>
            <p:cNvSpPr/>
            <p:nvPr/>
          </p:nvSpPr>
          <p:spPr>
            <a:xfrm>
              <a:off x="9426654" y="2044017"/>
              <a:ext cx="336137" cy="201596"/>
            </a:xfrm>
            <a:custGeom>
              <a:rect b="b" l="l" r="r" t="t"/>
              <a:pathLst>
                <a:path extrusionOk="0" h="201596" w="336137">
                  <a:moveTo>
                    <a:pt x="33480" y="201597"/>
                  </a:moveTo>
                  <a:cubicBezTo>
                    <a:pt x="42053" y="201597"/>
                    <a:pt x="50720" y="198358"/>
                    <a:pt x="57293" y="191786"/>
                  </a:cubicBezTo>
                  <a:cubicBezTo>
                    <a:pt x="68151" y="180927"/>
                    <a:pt x="69961" y="164544"/>
                    <a:pt x="62913" y="151781"/>
                  </a:cubicBezTo>
                  <a:lnTo>
                    <a:pt x="110442" y="98346"/>
                  </a:lnTo>
                  <a:cubicBezTo>
                    <a:pt x="114538" y="99965"/>
                    <a:pt x="118824" y="100822"/>
                    <a:pt x="123110" y="100822"/>
                  </a:cubicBezTo>
                  <a:cubicBezTo>
                    <a:pt x="131016" y="100822"/>
                    <a:pt x="138922" y="98060"/>
                    <a:pt x="145208" y="92535"/>
                  </a:cubicBezTo>
                  <a:lnTo>
                    <a:pt x="179594" y="111871"/>
                  </a:lnTo>
                  <a:cubicBezTo>
                    <a:pt x="177784" y="122253"/>
                    <a:pt x="180927" y="133398"/>
                    <a:pt x="188928" y="141399"/>
                  </a:cubicBezTo>
                  <a:cubicBezTo>
                    <a:pt x="195501" y="147971"/>
                    <a:pt x="204073" y="151209"/>
                    <a:pt x="212741" y="151209"/>
                  </a:cubicBezTo>
                  <a:cubicBezTo>
                    <a:pt x="221408" y="151209"/>
                    <a:pt x="229981" y="147971"/>
                    <a:pt x="236553" y="141399"/>
                  </a:cubicBezTo>
                  <a:cubicBezTo>
                    <a:pt x="246650" y="131302"/>
                    <a:pt x="248936" y="116443"/>
                    <a:pt x="243602" y="104156"/>
                  </a:cubicBezTo>
                  <a:lnTo>
                    <a:pt x="287036" y="63484"/>
                  </a:lnTo>
                  <a:cubicBezTo>
                    <a:pt x="291894" y="65961"/>
                    <a:pt x="297132" y="67199"/>
                    <a:pt x="302466" y="67199"/>
                  </a:cubicBezTo>
                  <a:cubicBezTo>
                    <a:pt x="311039" y="67199"/>
                    <a:pt x="319706" y="63960"/>
                    <a:pt x="326279" y="57388"/>
                  </a:cubicBezTo>
                  <a:cubicBezTo>
                    <a:pt x="339423" y="44244"/>
                    <a:pt x="339423" y="22908"/>
                    <a:pt x="326279" y="9858"/>
                  </a:cubicBezTo>
                  <a:cubicBezTo>
                    <a:pt x="313134" y="-3286"/>
                    <a:pt x="291798" y="-3286"/>
                    <a:pt x="278749" y="9858"/>
                  </a:cubicBezTo>
                  <a:cubicBezTo>
                    <a:pt x="268653" y="19955"/>
                    <a:pt x="266367" y="34814"/>
                    <a:pt x="271701" y="47101"/>
                  </a:cubicBezTo>
                  <a:lnTo>
                    <a:pt x="228267" y="87773"/>
                  </a:lnTo>
                  <a:cubicBezTo>
                    <a:pt x="216265" y="81582"/>
                    <a:pt x="201215" y="83106"/>
                    <a:pt x="190738" y="92345"/>
                  </a:cubicBezTo>
                  <a:lnTo>
                    <a:pt x="156353" y="73009"/>
                  </a:lnTo>
                  <a:cubicBezTo>
                    <a:pt x="158163" y="62627"/>
                    <a:pt x="155019" y="51483"/>
                    <a:pt x="147018" y="43482"/>
                  </a:cubicBezTo>
                  <a:cubicBezTo>
                    <a:pt x="133874" y="30337"/>
                    <a:pt x="112538" y="30337"/>
                    <a:pt x="99488" y="43482"/>
                  </a:cubicBezTo>
                  <a:cubicBezTo>
                    <a:pt x="88630" y="54340"/>
                    <a:pt x="86820" y="70723"/>
                    <a:pt x="93869" y="83487"/>
                  </a:cubicBezTo>
                  <a:lnTo>
                    <a:pt x="46339" y="136922"/>
                  </a:lnTo>
                  <a:cubicBezTo>
                    <a:pt x="34147" y="131969"/>
                    <a:pt x="19764" y="134445"/>
                    <a:pt x="9858" y="144256"/>
                  </a:cubicBezTo>
                  <a:cubicBezTo>
                    <a:pt x="-3286" y="157401"/>
                    <a:pt x="-3286" y="178737"/>
                    <a:pt x="9858" y="191786"/>
                  </a:cubicBezTo>
                  <a:cubicBezTo>
                    <a:pt x="16431" y="198358"/>
                    <a:pt x="25003" y="201597"/>
                    <a:pt x="33671" y="201597"/>
                  </a:cubicBezTo>
                  <a:lnTo>
                    <a:pt x="33671" y="2015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08" name="Google Shape;1308;p54"/>
          <p:cNvGrpSpPr/>
          <p:nvPr/>
        </p:nvGrpSpPr>
        <p:grpSpPr>
          <a:xfrm>
            <a:off x="7218042" y="1528631"/>
            <a:ext cx="398740" cy="398540"/>
            <a:chOff x="8626887" y="2038350"/>
            <a:chExt cx="381095" cy="380904"/>
          </a:xfrm>
        </p:grpSpPr>
        <p:sp>
          <p:nvSpPr>
            <p:cNvPr id="1309" name="Google Shape;1309;p54"/>
            <p:cNvSpPr/>
            <p:nvPr/>
          </p:nvSpPr>
          <p:spPr>
            <a:xfrm>
              <a:off x="8626887" y="2054542"/>
              <a:ext cx="114394" cy="342423"/>
            </a:xfrm>
            <a:custGeom>
              <a:rect b="b" l="l" r="r" t="t"/>
              <a:pathLst>
                <a:path extrusionOk="0" h="342423" w="114394">
                  <a:moveTo>
                    <a:pt x="87820" y="79629"/>
                  </a:moveTo>
                  <a:lnTo>
                    <a:pt x="114395" y="39815"/>
                  </a:lnTo>
                  <a:lnTo>
                    <a:pt x="87820" y="0"/>
                  </a:lnTo>
                  <a:lnTo>
                    <a:pt x="69151" y="12478"/>
                  </a:lnTo>
                  <a:lnTo>
                    <a:pt x="79914" y="28670"/>
                  </a:lnTo>
                  <a:lnTo>
                    <a:pt x="0" y="28670"/>
                  </a:lnTo>
                  <a:lnTo>
                    <a:pt x="0" y="342424"/>
                  </a:lnTo>
                  <a:lnTo>
                    <a:pt x="112014" y="342424"/>
                  </a:lnTo>
                  <a:lnTo>
                    <a:pt x="112014" y="320040"/>
                  </a:lnTo>
                  <a:lnTo>
                    <a:pt x="22384" y="320040"/>
                  </a:lnTo>
                  <a:lnTo>
                    <a:pt x="22384" y="51054"/>
                  </a:lnTo>
                  <a:lnTo>
                    <a:pt x="79914" y="51054"/>
                  </a:lnTo>
                  <a:lnTo>
                    <a:pt x="69151" y="67247"/>
                  </a:lnTo>
                  <a:lnTo>
                    <a:pt x="87820" y="796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0" name="Google Shape;1310;p54"/>
            <p:cNvSpPr/>
            <p:nvPr/>
          </p:nvSpPr>
          <p:spPr>
            <a:xfrm>
              <a:off x="8761476" y="2038350"/>
              <a:ext cx="246506" cy="380904"/>
            </a:xfrm>
            <a:custGeom>
              <a:rect b="b" l="l" r="r" t="t"/>
              <a:pathLst>
                <a:path extrusionOk="0" h="380904" w="246506">
                  <a:moveTo>
                    <a:pt x="246506" y="44863"/>
                  </a:moveTo>
                  <a:lnTo>
                    <a:pt x="246506" y="0"/>
                  </a:lnTo>
                  <a:lnTo>
                    <a:pt x="0" y="0"/>
                  </a:lnTo>
                  <a:lnTo>
                    <a:pt x="0" y="112014"/>
                  </a:lnTo>
                  <a:lnTo>
                    <a:pt x="67246" y="112014"/>
                  </a:lnTo>
                  <a:lnTo>
                    <a:pt x="67246" y="134398"/>
                  </a:lnTo>
                  <a:lnTo>
                    <a:pt x="0" y="134398"/>
                  </a:lnTo>
                  <a:lnTo>
                    <a:pt x="0" y="179261"/>
                  </a:lnTo>
                  <a:lnTo>
                    <a:pt x="89630" y="179261"/>
                  </a:lnTo>
                  <a:lnTo>
                    <a:pt x="89630" y="201644"/>
                  </a:lnTo>
                  <a:lnTo>
                    <a:pt x="0" y="201644"/>
                  </a:lnTo>
                  <a:lnTo>
                    <a:pt x="0" y="246507"/>
                  </a:lnTo>
                  <a:lnTo>
                    <a:pt x="67246" y="246507"/>
                  </a:lnTo>
                  <a:lnTo>
                    <a:pt x="67246" y="268891"/>
                  </a:lnTo>
                  <a:lnTo>
                    <a:pt x="0" y="268891"/>
                  </a:lnTo>
                  <a:lnTo>
                    <a:pt x="0" y="380905"/>
                  </a:lnTo>
                  <a:lnTo>
                    <a:pt x="246506" y="380905"/>
                  </a:lnTo>
                  <a:lnTo>
                    <a:pt x="246506" y="336042"/>
                  </a:lnTo>
                  <a:lnTo>
                    <a:pt x="156876" y="336042"/>
                  </a:lnTo>
                  <a:lnTo>
                    <a:pt x="156876" y="313658"/>
                  </a:lnTo>
                  <a:lnTo>
                    <a:pt x="246506" y="313658"/>
                  </a:lnTo>
                  <a:lnTo>
                    <a:pt x="246506" y="268796"/>
                  </a:lnTo>
                  <a:lnTo>
                    <a:pt x="201644" y="268796"/>
                  </a:lnTo>
                  <a:lnTo>
                    <a:pt x="201644" y="246412"/>
                  </a:lnTo>
                  <a:lnTo>
                    <a:pt x="246506" y="246412"/>
                  </a:lnTo>
                  <a:lnTo>
                    <a:pt x="246506" y="134493"/>
                  </a:lnTo>
                  <a:lnTo>
                    <a:pt x="201644" y="134493"/>
                  </a:lnTo>
                  <a:lnTo>
                    <a:pt x="201644" y="112109"/>
                  </a:lnTo>
                  <a:lnTo>
                    <a:pt x="246506" y="112109"/>
                  </a:lnTo>
                  <a:lnTo>
                    <a:pt x="246506" y="67247"/>
                  </a:lnTo>
                  <a:lnTo>
                    <a:pt x="156876" y="67247"/>
                  </a:lnTo>
                  <a:lnTo>
                    <a:pt x="156876" y="44863"/>
                  </a:lnTo>
                  <a:lnTo>
                    <a:pt x="246506" y="44863"/>
                  </a:lnTo>
                  <a:close/>
                  <a:moveTo>
                    <a:pt x="89630" y="44863"/>
                  </a:moveTo>
                  <a:lnTo>
                    <a:pt x="112014" y="44863"/>
                  </a:lnTo>
                  <a:lnTo>
                    <a:pt x="112014" y="67247"/>
                  </a:lnTo>
                  <a:lnTo>
                    <a:pt x="89630" y="67247"/>
                  </a:lnTo>
                  <a:lnTo>
                    <a:pt x="89630" y="44863"/>
                  </a:lnTo>
                  <a:close/>
                  <a:moveTo>
                    <a:pt x="44767" y="44863"/>
                  </a:moveTo>
                  <a:lnTo>
                    <a:pt x="67151" y="44863"/>
                  </a:lnTo>
                  <a:lnTo>
                    <a:pt x="67151" y="67247"/>
                  </a:lnTo>
                  <a:lnTo>
                    <a:pt x="44767" y="67247"/>
                  </a:lnTo>
                  <a:lnTo>
                    <a:pt x="44767" y="44863"/>
                  </a:lnTo>
                  <a:close/>
                  <a:moveTo>
                    <a:pt x="67151" y="336233"/>
                  </a:moveTo>
                  <a:lnTo>
                    <a:pt x="44767" y="336233"/>
                  </a:lnTo>
                  <a:lnTo>
                    <a:pt x="44767" y="313849"/>
                  </a:lnTo>
                  <a:lnTo>
                    <a:pt x="67151" y="313849"/>
                  </a:lnTo>
                  <a:lnTo>
                    <a:pt x="67151" y="336233"/>
                  </a:lnTo>
                  <a:close/>
                  <a:moveTo>
                    <a:pt x="112014" y="336233"/>
                  </a:moveTo>
                  <a:lnTo>
                    <a:pt x="89630" y="336233"/>
                  </a:lnTo>
                  <a:lnTo>
                    <a:pt x="89630" y="313849"/>
                  </a:lnTo>
                  <a:lnTo>
                    <a:pt x="112014" y="313849"/>
                  </a:lnTo>
                  <a:lnTo>
                    <a:pt x="112014" y="336233"/>
                  </a:lnTo>
                  <a:close/>
                  <a:moveTo>
                    <a:pt x="179260" y="268986"/>
                  </a:moveTo>
                  <a:lnTo>
                    <a:pt x="89630" y="268986"/>
                  </a:lnTo>
                  <a:lnTo>
                    <a:pt x="89630" y="246602"/>
                  </a:lnTo>
                  <a:lnTo>
                    <a:pt x="179260" y="246602"/>
                  </a:lnTo>
                  <a:lnTo>
                    <a:pt x="179260" y="268986"/>
                  </a:lnTo>
                  <a:close/>
                  <a:moveTo>
                    <a:pt x="134398" y="201740"/>
                  </a:moveTo>
                  <a:lnTo>
                    <a:pt x="134398" y="179356"/>
                  </a:lnTo>
                  <a:lnTo>
                    <a:pt x="156781" y="179356"/>
                  </a:lnTo>
                  <a:lnTo>
                    <a:pt x="156781" y="201740"/>
                  </a:lnTo>
                  <a:lnTo>
                    <a:pt x="134398" y="201740"/>
                  </a:lnTo>
                  <a:close/>
                  <a:moveTo>
                    <a:pt x="201644" y="201740"/>
                  </a:moveTo>
                  <a:lnTo>
                    <a:pt x="179260" y="201740"/>
                  </a:lnTo>
                  <a:lnTo>
                    <a:pt x="179260" y="179356"/>
                  </a:lnTo>
                  <a:lnTo>
                    <a:pt x="201644" y="179356"/>
                  </a:lnTo>
                  <a:lnTo>
                    <a:pt x="201644" y="201740"/>
                  </a:lnTo>
                  <a:close/>
                  <a:moveTo>
                    <a:pt x="179260" y="112109"/>
                  </a:moveTo>
                  <a:lnTo>
                    <a:pt x="179260" y="134493"/>
                  </a:lnTo>
                  <a:lnTo>
                    <a:pt x="89630" y="134493"/>
                  </a:lnTo>
                  <a:lnTo>
                    <a:pt x="89630" y="112109"/>
                  </a:lnTo>
                  <a:lnTo>
                    <a:pt x="179260"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11" name="Google Shape;1311;p54"/>
          <p:cNvGrpSpPr/>
          <p:nvPr/>
        </p:nvGrpSpPr>
        <p:grpSpPr>
          <a:xfrm>
            <a:off x="6405016" y="1528631"/>
            <a:ext cx="398639" cy="398639"/>
            <a:chOff x="7849838" y="2038350"/>
            <a:chExt cx="380999" cy="380999"/>
          </a:xfrm>
        </p:grpSpPr>
        <p:sp>
          <p:nvSpPr>
            <p:cNvPr id="1312" name="Google Shape;1312;p54"/>
            <p:cNvSpPr/>
            <p:nvPr/>
          </p:nvSpPr>
          <p:spPr>
            <a:xfrm>
              <a:off x="8006677" y="2038350"/>
              <a:ext cx="67283" cy="134492"/>
            </a:xfrm>
            <a:custGeom>
              <a:rect b="b" l="l" r="r" t="t"/>
              <a:pathLst>
                <a:path extrusionOk="0" h="134492" w="67283">
                  <a:moveTo>
                    <a:pt x="33661" y="0"/>
                  </a:moveTo>
                  <a:cubicBezTo>
                    <a:pt x="15087" y="0"/>
                    <a:pt x="37" y="15050"/>
                    <a:pt x="37" y="33623"/>
                  </a:cubicBezTo>
                  <a:cubicBezTo>
                    <a:pt x="37" y="103061"/>
                    <a:pt x="-153" y="101251"/>
                    <a:pt x="324" y="105061"/>
                  </a:cubicBezTo>
                  <a:cubicBezTo>
                    <a:pt x="2419" y="121825"/>
                    <a:pt x="16706" y="134493"/>
                    <a:pt x="33661" y="134493"/>
                  </a:cubicBezTo>
                  <a:cubicBezTo>
                    <a:pt x="52140" y="134493"/>
                    <a:pt x="67284" y="119539"/>
                    <a:pt x="67284" y="100870"/>
                  </a:cubicBezTo>
                  <a:lnTo>
                    <a:pt x="67284" y="33623"/>
                  </a:lnTo>
                  <a:cubicBezTo>
                    <a:pt x="67284" y="24670"/>
                    <a:pt x="63760" y="16193"/>
                    <a:pt x="57474" y="9811"/>
                  </a:cubicBezTo>
                  <a:cubicBezTo>
                    <a:pt x="51092" y="3524"/>
                    <a:pt x="42615" y="0"/>
                    <a:pt x="33661" y="0"/>
                  </a:cubicBezTo>
                  <a:lnTo>
                    <a:pt x="33661"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3" name="Google Shape;1313;p54"/>
            <p:cNvSpPr/>
            <p:nvPr/>
          </p:nvSpPr>
          <p:spPr>
            <a:xfrm>
              <a:off x="8006714" y="2284856"/>
              <a:ext cx="67284" cy="134493"/>
            </a:xfrm>
            <a:custGeom>
              <a:rect b="b" l="l" r="r" t="t"/>
              <a:pathLst>
                <a:path extrusionOk="0" h="134493" w="67284">
                  <a:moveTo>
                    <a:pt x="33624" y="0"/>
                  </a:moveTo>
                  <a:cubicBezTo>
                    <a:pt x="16669" y="0"/>
                    <a:pt x="2381" y="12668"/>
                    <a:pt x="286" y="29432"/>
                  </a:cubicBezTo>
                  <a:cubicBezTo>
                    <a:pt x="-190" y="33147"/>
                    <a:pt x="95" y="29147"/>
                    <a:pt x="0" y="100870"/>
                  </a:cubicBezTo>
                  <a:cubicBezTo>
                    <a:pt x="0" y="119443"/>
                    <a:pt x="15050" y="134493"/>
                    <a:pt x="33624" y="134493"/>
                  </a:cubicBezTo>
                  <a:cubicBezTo>
                    <a:pt x="52197" y="134493"/>
                    <a:pt x="67246" y="119443"/>
                    <a:pt x="67246" y="100870"/>
                  </a:cubicBezTo>
                  <a:cubicBezTo>
                    <a:pt x="67246" y="31242"/>
                    <a:pt x="67437" y="33242"/>
                    <a:pt x="66961" y="29432"/>
                  </a:cubicBezTo>
                  <a:cubicBezTo>
                    <a:pt x="64961" y="12954"/>
                    <a:pt x="50864" y="0"/>
                    <a:pt x="33624" y="0"/>
                  </a:cubicBezTo>
                  <a:lnTo>
                    <a:pt x="3362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4" name="Google Shape;1314;p54"/>
            <p:cNvSpPr/>
            <p:nvPr/>
          </p:nvSpPr>
          <p:spPr>
            <a:xfrm>
              <a:off x="7849838" y="2195226"/>
              <a:ext cx="134492" cy="67284"/>
            </a:xfrm>
            <a:custGeom>
              <a:rect b="b" l="l" r="r" t="t"/>
              <a:pathLst>
                <a:path extrusionOk="0" h="67284" w="134492">
                  <a:moveTo>
                    <a:pt x="105060" y="66961"/>
                  </a:moveTo>
                  <a:cubicBezTo>
                    <a:pt x="121825" y="64865"/>
                    <a:pt x="134493" y="50578"/>
                    <a:pt x="134493" y="33623"/>
                  </a:cubicBezTo>
                  <a:cubicBezTo>
                    <a:pt x="134493" y="15145"/>
                    <a:pt x="119539" y="0"/>
                    <a:pt x="100869" y="0"/>
                  </a:cubicBezTo>
                  <a:lnTo>
                    <a:pt x="33623" y="0"/>
                  </a:lnTo>
                  <a:cubicBezTo>
                    <a:pt x="24669" y="0"/>
                    <a:pt x="16193" y="3524"/>
                    <a:pt x="9810" y="9811"/>
                  </a:cubicBezTo>
                  <a:cubicBezTo>
                    <a:pt x="3429" y="16193"/>
                    <a:pt x="0" y="24575"/>
                    <a:pt x="0" y="33623"/>
                  </a:cubicBezTo>
                  <a:cubicBezTo>
                    <a:pt x="0" y="52197"/>
                    <a:pt x="15050" y="67247"/>
                    <a:pt x="33623" y="67247"/>
                  </a:cubicBezTo>
                  <a:cubicBezTo>
                    <a:pt x="105156" y="67247"/>
                    <a:pt x="101346" y="67437"/>
                    <a:pt x="105060" y="66961"/>
                  </a:cubicBezTo>
                  <a:lnTo>
                    <a:pt x="105060" y="6696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5" name="Google Shape;1315;p54"/>
            <p:cNvSpPr/>
            <p:nvPr/>
          </p:nvSpPr>
          <p:spPr>
            <a:xfrm>
              <a:off x="8096345" y="2195226"/>
              <a:ext cx="134492" cy="67246"/>
            </a:xfrm>
            <a:custGeom>
              <a:rect b="b" l="l" r="r" t="t"/>
              <a:pathLst>
                <a:path extrusionOk="0" h="67246" w="134492">
                  <a:moveTo>
                    <a:pt x="100869" y="0"/>
                  </a:moveTo>
                  <a:lnTo>
                    <a:pt x="33623" y="0"/>
                  </a:lnTo>
                  <a:cubicBezTo>
                    <a:pt x="15144" y="0"/>
                    <a:pt x="0" y="14954"/>
                    <a:pt x="0" y="33623"/>
                  </a:cubicBezTo>
                  <a:cubicBezTo>
                    <a:pt x="0" y="52292"/>
                    <a:pt x="14954" y="67247"/>
                    <a:pt x="33623" y="67247"/>
                  </a:cubicBezTo>
                  <a:lnTo>
                    <a:pt x="100869" y="67247"/>
                  </a:lnTo>
                  <a:cubicBezTo>
                    <a:pt x="119443" y="67247"/>
                    <a:pt x="134493" y="52197"/>
                    <a:pt x="134493" y="33623"/>
                  </a:cubicBezTo>
                  <a:cubicBezTo>
                    <a:pt x="134493" y="15049"/>
                    <a:pt x="119443" y="0"/>
                    <a:pt x="100869" y="0"/>
                  </a:cubicBezTo>
                  <a:lnTo>
                    <a:pt x="10086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6" name="Google Shape;1316;p54"/>
            <p:cNvSpPr/>
            <p:nvPr/>
          </p:nvSpPr>
          <p:spPr>
            <a:xfrm>
              <a:off x="7881746" y="2070258"/>
              <a:ext cx="102870" cy="102869"/>
            </a:xfrm>
            <a:custGeom>
              <a:rect b="b" l="l" r="r" t="t"/>
              <a:pathLst>
                <a:path extrusionOk="0" h="102869" w="102870">
                  <a:moveTo>
                    <a:pt x="102584" y="0"/>
                  </a:moveTo>
                  <a:cubicBezTo>
                    <a:pt x="54864" y="16764"/>
                    <a:pt x="16764" y="54864"/>
                    <a:pt x="0" y="102584"/>
                  </a:cubicBezTo>
                  <a:cubicBezTo>
                    <a:pt x="953" y="102584"/>
                    <a:pt x="69533" y="102299"/>
                    <a:pt x="74581" y="102870"/>
                  </a:cubicBezTo>
                  <a:cubicBezTo>
                    <a:pt x="82011" y="91631"/>
                    <a:pt x="91630" y="82010"/>
                    <a:pt x="102870" y="74581"/>
                  </a:cubicBezTo>
                  <a:cubicBezTo>
                    <a:pt x="102394" y="69628"/>
                    <a:pt x="102584" y="857"/>
                    <a:pt x="102584" y="0"/>
                  </a:cubicBezTo>
                  <a:lnTo>
                    <a:pt x="10258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7" name="Google Shape;1317;p54"/>
            <p:cNvSpPr/>
            <p:nvPr/>
          </p:nvSpPr>
          <p:spPr>
            <a:xfrm>
              <a:off x="7881746" y="2284571"/>
              <a:ext cx="102870" cy="102870"/>
            </a:xfrm>
            <a:custGeom>
              <a:rect b="b" l="l" r="r" t="t"/>
              <a:pathLst>
                <a:path extrusionOk="0" h="102870" w="102870">
                  <a:moveTo>
                    <a:pt x="102870" y="28289"/>
                  </a:moveTo>
                  <a:cubicBezTo>
                    <a:pt x="91630" y="20860"/>
                    <a:pt x="82105" y="11240"/>
                    <a:pt x="74581" y="0"/>
                  </a:cubicBezTo>
                  <a:cubicBezTo>
                    <a:pt x="69914" y="476"/>
                    <a:pt x="286" y="286"/>
                    <a:pt x="0" y="286"/>
                  </a:cubicBezTo>
                  <a:cubicBezTo>
                    <a:pt x="16764" y="48006"/>
                    <a:pt x="54864" y="86106"/>
                    <a:pt x="102584" y="102870"/>
                  </a:cubicBezTo>
                  <a:cubicBezTo>
                    <a:pt x="102584" y="102680"/>
                    <a:pt x="102394" y="32956"/>
                    <a:pt x="102870" y="28289"/>
                  </a:cubicBezTo>
                  <a:lnTo>
                    <a:pt x="102870" y="2828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8" name="Google Shape;1318;p54"/>
            <p:cNvSpPr/>
            <p:nvPr/>
          </p:nvSpPr>
          <p:spPr>
            <a:xfrm>
              <a:off x="8096059" y="2070258"/>
              <a:ext cx="102870" cy="102869"/>
            </a:xfrm>
            <a:custGeom>
              <a:rect b="b" l="l" r="r" t="t"/>
              <a:pathLst>
                <a:path extrusionOk="0" h="102869" w="102870">
                  <a:moveTo>
                    <a:pt x="0" y="74581"/>
                  </a:moveTo>
                  <a:cubicBezTo>
                    <a:pt x="11145" y="82010"/>
                    <a:pt x="20860" y="91631"/>
                    <a:pt x="28290" y="102870"/>
                  </a:cubicBezTo>
                  <a:cubicBezTo>
                    <a:pt x="33338" y="102394"/>
                    <a:pt x="30099" y="102680"/>
                    <a:pt x="101155" y="102584"/>
                  </a:cubicBezTo>
                  <a:cubicBezTo>
                    <a:pt x="101727" y="102584"/>
                    <a:pt x="102298" y="102584"/>
                    <a:pt x="102870" y="102584"/>
                  </a:cubicBezTo>
                  <a:cubicBezTo>
                    <a:pt x="86106" y="54864"/>
                    <a:pt x="48006" y="16764"/>
                    <a:pt x="286" y="0"/>
                  </a:cubicBezTo>
                  <a:cubicBezTo>
                    <a:pt x="286" y="190"/>
                    <a:pt x="477" y="70009"/>
                    <a:pt x="0" y="74581"/>
                  </a:cubicBezTo>
                  <a:lnTo>
                    <a:pt x="0" y="745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9" name="Google Shape;1319;p54"/>
            <p:cNvSpPr/>
            <p:nvPr/>
          </p:nvSpPr>
          <p:spPr>
            <a:xfrm>
              <a:off x="8096059" y="2284571"/>
              <a:ext cx="102870" cy="102870"/>
            </a:xfrm>
            <a:custGeom>
              <a:rect b="b" l="l" r="r" t="t"/>
              <a:pathLst>
                <a:path extrusionOk="0" h="102870" w="102870">
                  <a:moveTo>
                    <a:pt x="28290" y="0"/>
                  </a:moveTo>
                  <a:cubicBezTo>
                    <a:pt x="20860" y="11240"/>
                    <a:pt x="11239" y="20860"/>
                    <a:pt x="0" y="28289"/>
                  </a:cubicBezTo>
                  <a:cubicBezTo>
                    <a:pt x="477" y="32956"/>
                    <a:pt x="286" y="102584"/>
                    <a:pt x="286" y="102870"/>
                  </a:cubicBezTo>
                  <a:cubicBezTo>
                    <a:pt x="48006" y="86106"/>
                    <a:pt x="86106" y="48006"/>
                    <a:pt x="102870" y="286"/>
                  </a:cubicBezTo>
                  <a:cubicBezTo>
                    <a:pt x="102680" y="286"/>
                    <a:pt x="32957" y="476"/>
                    <a:pt x="28290" y="0"/>
                  </a:cubicBezTo>
                  <a:lnTo>
                    <a:pt x="2829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20" name="Google Shape;1320;p54"/>
          <p:cNvGrpSpPr/>
          <p:nvPr/>
        </p:nvGrpSpPr>
        <p:grpSpPr>
          <a:xfrm>
            <a:off x="5609429" y="1528631"/>
            <a:ext cx="363461" cy="398639"/>
            <a:chOff x="7089457" y="2038350"/>
            <a:chExt cx="347377" cy="380999"/>
          </a:xfrm>
        </p:grpSpPr>
        <p:sp>
          <p:nvSpPr>
            <p:cNvPr id="1321" name="Google Shape;1321;p54"/>
            <p:cNvSpPr/>
            <p:nvPr/>
          </p:nvSpPr>
          <p:spPr>
            <a:xfrm>
              <a:off x="7089457" y="2385726"/>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2" name="Google Shape;1322;p54"/>
            <p:cNvSpPr/>
            <p:nvPr/>
          </p:nvSpPr>
          <p:spPr>
            <a:xfrm>
              <a:off x="7089457" y="2038350"/>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3" name="Google Shape;1323;p54"/>
            <p:cNvSpPr/>
            <p:nvPr/>
          </p:nvSpPr>
          <p:spPr>
            <a:xfrm>
              <a:off x="7089552" y="2094452"/>
              <a:ext cx="246507" cy="268986"/>
            </a:xfrm>
            <a:custGeom>
              <a:rect b="b" l="l" r="r" t="t"/>
              <a:pathLst>
                <a:path extrusionOk="0" h="268986" w="246507">
                  <a:moveTo>
                    <a:pt x="201644" y="201644"/>
                  </a:moveTo>
                  <a:lnTo>
                    <a:pt x="168021" y="201644"/>
                  </a:lnTo>
                  <a:lnTo>
                    <a:pt x="168021" y="22384"/>
                  </a:lnTo>
                  <a:lnTo>
                    <a:pt x="246507" y="22384"/>
                  </a:lnTo>
                  <a:lnTo>
                    <a:pt x="246507" y="0"/>
                  </a:lnTo>
                  <a:lnTo>
                    <a:pt x="0" y="0"/>
                  </a:lnTo>
                  <a:lnTo>
                    <a:pt x="0" y="268986"/>
                  </a:lnTo>
                  <a:lnTo>
                    <a:pt x="246507" y="268986"/>
                  </a:lnTo>
                  <a:lnTo>
                    <a:pt x="246507" y="213741"/>
                  </a:lnTo>
                  <a:lnTo>
                    <a:pt x="201644" y="243650"/>
                  </a:lnTo>
                  <a:lnTo>
                    <a:pt x="201644" y="201740"/>
                  </a:lnTo>
                  <a:close/>
                  <a:moveTo>
                    <a:pt x="44768" y="33528"/>
                  </a:moveTo>
                  <a:lnTo>
                    <a:pt x="100775" y="33528"/>
                  </a:lnTo>
                  <a:lnTo>
                    <a:pt x="100775" y="55912"/>
                  </a:lnTo>
                  <a:lnTo>
                    <a:pt x="44768" y="55912"/>
                  </a:lnTo>
                  <a:lnTo>
                    <a:pt x="44768" y="33528"/>
                  </a:lnTo>
                  <a:close/>
                  <a:moveTo>
                    <a:pt x="123254" y="145542"/>
                  </a:moveTo>
                  <a:lnTo>
                    <a:pt x="44768" y="145542"/>
                  </a:lnTo>
                  <a:lnTo>
                    <a:pt x="44768" y="123158"/>
                  </a:lnTo>
                  <a:lnTo>
                    <a:pt x="123254" y="123158"/>
                  </a:lnTo>
                  <a:lnTo>
                    <a:pt x="123254" y="145542"/>
                  </a:lnTo>
                  <a:close/>
                  <a:moveTo>
                    <a:pt x="123254" y="100679"/>
                  </a:moveTo>
                  <a:lnTo>
                    <a:pt x="44768" y="100679"/>
                  </a:lnTo>
                  <a:lnTo>
                    <a:pt x="44768" y="78296"/>
                  </a:lnTo>
                  <a:lnTo>
                    <a:pt x="123254" y="78296"/>
                  </a:lnTo>
                  <a:lnTo>
                    <a:pt x="123254" y="1006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4" name="Google Shape;1324;p54"/>
            <p:cNvSpPr/>
            <p:nvPr/>
          </p:nvSpPr>
          <p:spPr>
            <a:xfrm>
              <a:off x="7279957" y="2139219"/>
              <a:ext cx="156877" cy="156876"/>
            </a:xfrm>
            <a:custGeom>
              <a:rect b="b" l="l" r="r" t="t"/>
              <a:pathLst>
                <a:path extrusionOk="0" h="156876" w="156877">
                  <a:moveTo>
                    <a:pt x="0" y="0"/>
                  </a:moveTo>
                  <a:lnTo>
                    <a:pt x="0" y="134493"/>
                  </a:lnTo>
                  <a:lnTo>
                    <a:pt x="33624" y="134493"/>
                  </a:lnTo>
                  <a:lnTo>
                    <a:pt x="33624" y="156877"/>
                  </a:lnTo>
                  <a:lnTo>
                    <a:pt x="67246" y="134493"/>
                  </a:lnTo>
                  <a:lnTo>
                    <a:pt x="156877" y="134493"/>
                  </a:lnTo>
                  <a:lnTo>
                    <a:pt x="156877" y="0"/>
                  </a:lnTo>
                  <a:lnTo>
                    <a:pt x="0" y="0"/>
                  </a:lnTo>
                  <a:close/>
                  <a:moveTo>
                    <a:pt x="123254" y="100870"/>
                  </a:moveTo>
                  <a:lnTo>
                    <a:pt x="33624" y="100870"/>
                  </a:lnTo>
                  <a:lnTo>
                    <a:pt x="33624" y="78486"/>
                  </a:lnTo>
                  <a:lnTo>
                    <a:pt x="123254" y="78486"/>
                  </a:lnTo>
                  <a:lnTo>
                    <a:pt x="123254" y="100870"/>
                  </a:lnTo>
                  <a:close/>
                  <a:moveTo>
                    <a:pt x="123254" y="56007"/>
                  </a:moveTo>
                  <a:lnTo>
                    <a:pt x="33624" y="56007"/>
                  </a:lnTo>
                  <a:lnTo>
                    <a:pt x="33624" y="33623"/>
                  </a:lnTo>
                  <a:lnTo>
                    <a:pt x="123254" y="33623"/>
                  </a:lnTo>
                  <a:lnTo>
                    <a:pt x="123254"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25" name="Google Shape;1325;p54"/>
          <p:cNvGrpSpPr/>
          <p:nvPr/>
        </p:nvGrpSpPr>
        <p:grpSpPr>
          <a:xfrm>
            <a:off x="4778762" y="1528631"/>
            <a:ext cx="398640" cy="398639"/>
            <a:chOff x="6295548" y="2038350"/>
            <a:chExt cx="381000" cy="380999"/>
          </a:xfrm>
        </p:grpSpPr>
        <p:sp>
          <p:nvSpPr>
            <p:cNvPr id="1326" name="Google Shape;1326;p54"/>
            <p:cNvSpPr/>
            <p:nvPr/>
          </p:nvSpPr>
          <p:spPr>
            <a:xfrm>
              <a:off x="6452711" y="2195512"/>
              <a:ext cx="66675" cy="66675"/>
            </a:xfrm>
            <a:custGeom>
              <a:rect b="b" l="l" r="r" t="t"/>
              <a:pathLst>
                <a:path extrusionOk="0" h="66675" w="66675">
                  <a:moveTo>
                    <a:pt x="0" y="66675"/>
                  </a:moveTo>
                  <a:lnTo>
                    <a:pt x="55531" y="55531"/>
                  </a:lnTo>
                  <a:lnTo>
                    <a:pt x="66675" y="0"/>
                  </a:lnTo>
                  <a:lnTo>
                    <a:pt x="11144" y="11144"/>
                  </a:lnTo>
                  <a:lnTo>
                    <a:pt x="0" y="666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7" name="Google Shape;1327;p54"/>
            <p:cNvSpPr/>
            <p:nvPr/>
          </p:nvSpPr>
          <p:spPr>
            <a:xfrm>
              <a:off x="6497288" y="2038350"/>
              <a:ext cx="179260" cy="179260"/>
            </a:xfrm>
            <a:custGeom>
              <a:rect b="b" l="l" r="r" t="t"/>
              <a:pathLst>
                <a:path extrusionOk="0" h="179260" w="179260">
                  <a:moveTo>
                    <a:pt x="134303" y="179261"/>
                  </a:moveTo>
                  <a:lnTo>
                    <a:pt x="179261" y="179261"/>
                  </a:lnTo>
                  <a:cubicBezTo>
                    <a:pt x="173736" y="82772"/>
                    <a:pt x="96583" y="5525"/>
                    <a:pt x="0" y="0"/>
                  </a:cubicBezTo>
                  <a:lnTo>
                    <a:pt x="0" y="44958"/>
                  </a:lnTo>
                  <a:cubicBezTo>
                    <a:pt x="71533" y="50387"/>
                    <a:pt x="128778" y="107728"/>
                    <a:pt x="134303" y="179261"/>
                  </a:cubicBezTo>
                  <a:lnTo>
                    <a:pt x="134303" y="17926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8" name="Google Shape;1328;p54"/>
            <p:cNvSpPr/>
            <p:nvPr/>
          </p:nvSpPr>
          <p:spPr>
            <a:xfrm>
              <a:off x="6363081" y="2105882"/>
              <a:ext cx="245935" cy="245935"/>
            </a:xfrm>
            <a:custGeom>
              <a:rect b="b" l="l" r="r" t="t"/>
              <a:pathLst>
                <a:path extrusionOk="0" h="245935" w="245935">
                  <a:moveTo>
                    <a:pt x="134207" y="245936"/>
                  </a:moveTo>
                  <a:cubicBezTo>
                    <a:pt x="193357" y="240601"/>
                    <a:pt x="240601" y="193358"/>
                    <a:pt x="245935" y="134207"/>
                  </a:cubicBezTo>
                  <a:lnTo>
                    <a:pt x="224028" y="134207"/>
                  </a:lnTo>
                  <a:lnTo>
                    <a:pt x="224028" y="111728"/>
                  </a:lnTo>
                  <a:lnTo>
                    <a:pt x="245935" y="111728"/>
                  </a:lnTo>
                  <a:cubicBezTo>
                    <a:pt x="240601" y="52578"/>
                    <a:pt x="193357" y="5334"/>
                    <a:pt x="134207" y="0"/>
                  </a:cubicBezTo>
                  <a:lnTo>
                    <a:pt x="134207" y="21908"/>
                  </a:lnTo>
                  <a:lnTo>
                    <a:pt x="111728" y="21908"/>
                  </a:lnTo>
                  <a:lnTo>
                    <a:pt x="111728" y="0"/>
                  </a:lnTo>
                  <a:cubicBezTo>
                    <a:pt x="52578" y="5334"/>
                    <a:pt x="5334" y="52578"/>
                    <a:pt x="0" y="111728"/>
                  </a:cubicBezTo>
                  <a:lnTo>
                    <a:pt x="21907" y="111728"/>
                  </a:lnTo>
                  <a:lnTo>
                    <a:pt x="21907" y="134207"/>
                  </a:lnTo>
                  <a:lnTo>
                    <a:pt x="0" y="134207"/>
                  </a:lnTo>
                  <a:cubicBezTo>
                    <a:pt x="5334" y="193358"/>
                    <a:pt x="52578" y="240601"/>
                    <a:pt x="111728" y="245936"/>
                  </a:cubicBezTo>
                  <a:lnTo>
                    <a:pt x="111728" y="224028"/>
                  </a:lnTo>
                  <a:lnTo>
                    <a:pt x="134207" y="224028"/>
                  </a:lnTo>
                  <a:lnTo>
                    <a:pt x="134207" y="245936"/>
                  </a:lnTo>
                  <a:close/>
                  <a:moveTo>
                    <a:pt x="61055" y="184880"/>
                  </a:moveTo>
                  <a:lnTo>
                    <a:pt x="81724" y="81629"/>
                  </a:lnTo>
                  <a:lnTo>
                    <a:pt x="184975" y="60960"/>
                  </a:lnTo>
                  <a:lnTo>
                    <a:pt x="164306" y="164211"/>
                  </a:lnTo>
                  <a:lnTo>
                    <a:pt x="61055" y="18488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9" name="Google Shape;1329;p54"/>
            <p:cNvSpPr/>
            <p:nvPr/>
          </p:nvSpPr>
          <p:spPr>
            <a:xfrm>
              <a:off x="6295548" y="2240089"/>
              <a:ext cx="179260" cy="179260"/>
            </a:xfrm>
            <a:custGeom>
              <a:rect b="b" l="l" r="r" t="t"/>
              <a:pathLst>
                <a:path extrusionOk="0" h="179260" w="179260">
                  <a:moveTo>
                    <a:pt x="44958" y="0"/>
                  </a:moveTo>
                  <a:lnTo>
                    <a:pt x="0" y="0"/>
                  </a:lnTo>
                  <a:cubicBezTo>
                    <a:pt x="5524" y="96488"/>
                    <a:pt x="82677" y="173736"/>
                    <a:pt x="179260" y="179261"/>
                  </a:cubicBezTo>
                  <a:lnTo>
                    <a:pt x="179260" y="134302"/>
                  </a:lnTo>
                  <a:cubicBezTo>
                    <a:pt x="107728" y="128873"/>
                    <a:pt x="50482" y="71533"/>
                    <a:pt x="44958" y="0"/>
                  </a:cubicBezTo>
                  <a:lnTo>
                    <a:pt x="44958"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0" name="Google Shape;1330;p54"/>
            <p:cNvSpPr/>
            <p:nvPr/>
          </p:nvSpPr>
          <p:spPr>
            <a:xfrm>
              <a:off x="6295548" y="2038350"/>
              <a:ext cx="179260" cy="179260"/>
            </a:xfrm>
            <a:custGeom>
              <a:rect b="b" l="l" r="r" t="t"/>
              <a:pathLst>
                <a:path extrusionOk="0" h="179260" w="179260">
                  <a:moveTo>
                    <a:pt x="179260" y="44958"/>
                  </a:moveTo>
                  <a:lnTo>
                    <a:pt x="179260" y="0"/>
                  </a:lnTo>
                  <a:cubicBezTo>
                    <a:pt x="82772" y="5525"/>
                    <a:pt x="5524" y="82772"/>
                    <a:pt x="0" y="179261"/>
                  </a:cubicBezTo>
                  <a:lnTo>
                    <a:pt x="44958" y="179261"/>
                  </a:lnTo>
                  <a:cubicBezTo>
                    <a:pt x="50387" y="107728"/>
                    <a:pt x="107728" y="50483"/>
                    <a:pt x="179260" y="44958"/>
                  </a:cubicBezTo>
                  <a:lnTo>
                    <a:pt x="179260" y="4495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1" name="Google Shape;1331;p54"/>
            <p:cNvSpPr/>
            <p:nvPr/>
          </p:nvSpPr>
          <p:spPr>
            <a:xfrm>
              <a:off x="6497288" y="2240089"/>
              <a:ext cx="179260" cy="179260"/>
            </a:xfrm>
            <a:custGeom>
              <a:rect b="b" l="l" r="r" t="t"/>
              <a:pathLst>
                <a:path extrusionOk="0" h="179260" w="179260">
                  <a:moveTo>
                    <a:pt x="0" y="134302"/>
                  </a:moveTo>
                  <a:lnTo>
                    <a:pt x="0" y="179261"/>
                  </a:lnTo>
                  <a:cubicBezTo>
                    <a:pt x="96488" y="173736"/>
                    <a:pt x="173736" y="96488"/>
                    <a:pt x="179261" y="0"/>
                  </a:cubicBezTo>
                  <a:lnTo>
                    <a:pt x="134303" y="0"/>
                  </a:lnTo>
                  <a:cubicBezTo>
                    <a:pt x="128873" y="71533"/>
                    <a:pt x="71533" y="128778"/>
                    <a:pt x="0" y="134302"/>
                  </a:cubicBezTo>
                  <a:lnTo>
                    <a:pt x="0" y="13430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32" name="Google Shape;1332;p54"/>
          <p:cNvGrpSpPr/>
          <p:nvPr/>
        </p:nvGrpSpPr>
        <p:grpSpPr>
          <a:xfrm>
            <a:off x="3965536" y="1528631"/>
            <a:ext cx="398740" cy="398639"/>
            <a:chOff x="5518308" y="2038350"/>
            <a:chExt cx="381095" cy="380999"/>
          </a:xfrm>
        </p:grpSpPr>
        <p:sp>
          <p:nvSpPr>
            <p:cNvPr id="1333" name="Google Shape;1333;p54"/>
            <p:cNvSpPr/>
            <p:nvPr/>
          </p:nvSpPr>
          <p:spPr>
            <a:xfrm>
              <a:off x="5563266" y="2211609"/>
              <a:ext cx="98869" cy="192214"/>
            </a:xfrm>
            <a:custGeom>
              <a:rect b="b" l="l" r="r" t="t"/>
              <a:pathLst>
                <a:path extrusionOk="0" h="192214" w="98869">
                  <a:moveTo>
                    <a:pt x="0" y="192214"/>
                  </a:moveTo>
                  <a:lnTo>
                    <a:pt x="98870" y="82391"/>
                  </a:lnTo>
                  <a:lnTo>
                    <a:pt x="0" y="0"/>
                  </a:lnTo>
                  <a:lnTo>
                    <a:pt x="0" y="19211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4" name="Google Shape;1334;p54"/>
            <p:cNvSpPr/>
            <p:nvPr/>
          </p:nvSpPr>
          <p:spPr>
            <a:xfrm>
              <a:off x="5755671" y="2211705"/>
              <a:ext cx="98869" cy="192214"/>
            </a:xfrm>
            <a:custGeom>
              <a:rect b="b" l="l" r="r" t="t"/>
              <a:pathLst>
                <a:path extrusionOk="0" h="192214" w="98869">
                  <a:moveTo>
                    <a:pt x="98870" y="192119"/>
                  </a:moveTo>
                  <a:lnTo>
                    <a:pt x="98870" y="0"/>
                  </a:lnTo>
                  <a:lnTo>
                    <a:pt x="0" y="82391"/>
                  </a:lnTo>
                  <a:lnTo>
                    <a:pt x="98870" y="192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5" name="Google Shape;1335;p54"/>
            <p:cNvSpPr/>
            <p:nvPr/>
          </p:nvSpPr>
          <p:spPr>
            <a:xfrm>
              <a:off x="5578506" y="2195226"/>
              <a:ext cx="260794" cy="108680"/>
            </a:xfrm>
            <a:custGeom>
              <a:rect b="b" l="l" r="r" t="t"/>
              <a:pathLst>
                <a:path extrusionOk="0" h="108680" w="260794">
                  <a:moveTo>
                    <a:pt x="260794" y="0"/>
                  </a:moveTo>
                  <a:lnTo>
                    <a:pt x="0" y="0"/>
                  </a:lnTo>
                  <a:lnTo>
                    <a:pt x="130397" y="108680"/>
                  </a:lnTo>
                  <a:lnTo>
                    <a:pt x="2607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6" name="Google Shape;1336;p54"/>
            <p:cNvSpPr/>
            <p:nvPr/>
          </p:nvSpPr>
          <p:spPr>
            <a:xfrm>
              <a:off x="5579459" y="2308383"/>
              <a:ext cx="258984" cy="110966"/>
            </a:xfrm>
            <a:custGeom>
              <a:rect b="b" l="l" r="r" t="t"/>
              <a:pathLst>
                <a:path extrusionOk="0" h="110966" w="258984">
                  <a:moveTo>
                    <a:pt x="129445" y="24670"/>
                  </a:moveTo>
                  <a:lnTo>
                    <a:pt x="99822" y="0"/>
                  </a:lnTo>
                  <a:lnTo>
                    <a:pt x="0" y="110966"/>
                  </a:lnTo>
                  <a:lnTo>
                    <a:pt x="258985" y="110966"/>
                  </a:lnTo>
                  <a:lnTo>
                    <a:pt x="159163" y="0"/>
                  </a:lnTo>
                  <a:lnTo>
                    <a:pt x="129540" y="2467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7" name="Google Shape;1337;p54"/>
            <p:cNvSpPr/>
            <p:nvPr/>
          </p:nvSpPr>
          <p:spPr>
            <a:xfrm>
              <a:off x="5518308" y="2150364"/>
              <a:ext cx="381000" cy="201739"/>
            </a:xfrm>
            <a:custGeom>
              <a:rect b="b" l="l" r="r" t="t"/>
              <a:pathLst>
                <a:path extrusionOk="0" h="201739" w="381000">
                  <a:moveTo>
                    <a:pt x="95" y="201739"/>
                  </a:moveTo>
                  <a:lnTo>
                    <a:pt x="22479" y="201739"/>
                  </a:lnTo>
                  <a:lnTo>
                    <a:pt x="22479" y="22479"/>
                  </a:lnTo>
                  <a:lnTo>
                    <a:pt x="358616" y="22479"/>
                  </a:lnTo>
                  <a:lnTo>
                    <a:pt x="358616" y="201739"/>
                  </a:lnTo>
                  <a:lnTo>
                    <a:pt x="381000" y="201739"/>
                  </a:lnTo>
                  <a:lnTo>
                    <a:pt x="381000" y="0"/>
                  </a:lnTo>
                  <a:lnTo>
                    <a:pt x="0" y="0"/>
                  </a:lnTo>
                  <a:lnTo>
                    <a:pt x="0" y="20173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8" name="Google Shape;1338;p54"/>
            <p:cNvSpPr/>
            <p:nvPr/>
          </p:nvSpPr>
          <p:spPr>
            <a:xfrm>
              <a:off x="5518403" y="2038350"/>
              <a:ext cx="381000" cy="89630"/>
            </a:xfrm>
            <a:custGeom>
              <a:rect b="b" l="l" r="r" t="t"/>
              <a:pathLst>
                <a:path extrusionOk="0" h="89630" w="381000">
                  <a:moveTo>
                    <a:pt x="0" y="0"/>
                  </a:moveTo>
                  <a:lnTo>
                    <a:pt x="0" y="89630"/>
                  </a:lnTo>
                  <a:lnTo>
                    <a:pt x="381000" y="89630"/>
                  </a:lnTo>
                  <a:lnTo>
                    <a:pt x="381000" y="0"/>
                  </a:lnTo>
                  <a:lnTo>
                    <a:pt x="0" y="0"/>
                  </a:lnTo>
                  <a:close/>
                  <a:moveTo>
                    <a:pt x="67247" y="67247"/>
                  </a:moveTo>
                  <a:lnTo>
                    <a:pt x="44863" y="67247"/>
                  </a:lnTo>
                  <a:lnTo>
                    <a:pt x="44863" y="44863"/>
                  </a:lnTo>
                  <a:lnTo>
                    <a:pt x="67247" y="44863"/>
                  </a:lnTo>
                  <a:lnTo>
                    <a:pt x="67247" y="67247"/>
                  </a:lnTo>
                  <a:close/>
                  <a:moveTo>
                    <a:pt x="112109" y="67247"/>
                  </a:moveTo>
                  <a:lnTo>
                    <a:pt x="89726" y="67247"/>
                  </a:lnTo>
                  <a:lnTo>
                    <a:pt x="89726" y="44863"/>
                  </a:lnTo>
                  <a:lnTo>
                    <a:pt x="112109" y="44863"/>
                  </a:lnTo>
                  <a:lnTo>
                    <a:pt x="112109" y="67247"/>
                  </a:lnTo>
                  <a:close/>
                  <a:moveTo>
                    <a:pt x="156972" y="67247"/>
                  </a:moveTo>
                  <a:lnTo>
                    <a:pt x="134588" y="67247"/>
                  </a:lnTo>
                  <a:lnTo>
                    <a:pt x="134588" y="44863"/>
                  </a:lnTo>
                  <a:lnTo>
                    <a:pt x="156972" y="44863"/>
                  </a:lnTo>
                  <a:lnTo>
                    <a:pt x="156972"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39" name="Google Shape;1339;p54"/>
          <p:cNvGrpSpPr/>
          <p:nvPr/>
        </p:nvGrpSpPr>
        <p:grpSpPr>
          <a:xfrm>
            <a:off x="3187627" y="1528631"/>
            <a:ext cx="328384" cy="398639"/>
            <a:chOff x="4774822" y="2038350"/>
            <a:chExt cx="313853" cy="380999"/>
          </a:xfrm>
        </p:grpSpPr>
        <p:sp>
          <p:nvSpPr>
            <p:cNvPr id="1340" name="Google Shape;1340;p54"/>
            <p:cNvSpPr/>
            <p:nvPr/>
          </p:nvSpPr>
          <p:spPr>
            <a:xfrm>
              <a:off x="4864512" y="2352103"/>
              <a:ext cx="134493" cy="22383"/>
            </a:xfrm>
            <a:custGeom>
              <a:rect b="b" l="l" r="r" t="t"/>
              <a:pathLst>
                <a:path extrusionOk="0" h="22383" w="134493">
                  <a:moveTo>
                    <a:pt x="0" y="0"/>
                  </a:moveTo>
                  <a:lnTo>
                    <a:pt x="134493" y="0"/>
                  </a:lnTo>
                  <a:lnTo>
                    <a:pt x="134493"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341" name="Google Shape;1341;p54"/>
            <p:cNvGrpSpPr/>
            <p:nvPr/>
          </p:nvGrpSpPr>
          <p:grpSpPr>
            <a:xfrm>
              <a:off x="4774822" y="2038350"/>
              <a:ext cx="313853" cy="380999"/>
              <a:chOff x="4774822" y="2038350"/>
              <a:chExt cx="313853" cy="380999"/>
            </a:xfrm>
          </p:grpSpPr>
          <p:sp>
            <p:nvSpPr>
              <p:cNvPr id="1342" name="Google Shape;1342;p54"/>
              <p:cNvSpPr/>
              <p:nvPr/>
            </p:nvSpPr>
            <p:spPr>
              <a:xfrm>
                <a:off x="4898136" y="2396966"/>
                <a:ext cx="67246" cy="22383"/>
              </a:xfrm>
              <a:custGeom>
                <a:rect b="b" l="l" r="r" t="t"/>
                <a:pathLst>
                  <a:path extrusionOk="0" h="22383" w="67246">
                    <a:moveTo>
                      <a:pt x="0" y="0"/>
                    </a:moveTo>
                    <a:lnTo>
                      <a:pt x="67246" y="0"/>
                    </a:lnTo>
                    <a:lnTo>
                      <a:pt x="6724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3" name="Google Shape;1343;p54"/>
              <p:cNvSpPr/>
              <p:nvPr/>
            </p:nvSpPr>
            <p:spPr>
              <a:xfrm>
                <a:off x="4774822" y="2038350"/>
                <a:ext cx="145696" cy="291369"/>
              </a:xfrm>
              <a:custGeom>
                <a:rect b="b" l="l" r="r" t="t"/>
                <a:pathLst>
                  <a:path extrusionOk="0" h="291369" w="145696">
                    <a:moveTo>
                      <a:pt x="99786" y="291370"/>
                    </a:moveTo>
                    <a:lnTo>
                      <a:pt x="145697" y="291370"/>
                    </a:lnTo>
                    <a:lnTo>
                      <a:pt x="145697" y="11239"/>
                    </a:lnTo>
                    <a:cubicBezTo>
                      <a:pt x="136362" y="4191"/>
                      <a:pt x="124742" y="0"/>
                      <a:pt x="112074" y="0"/>
                    </a:cubicBezTo>
                    <a:cubicBezTo>
                      <a:pt x="99405" y="0"/>
                      <a:pt x="87785" y="4191"/>
                      <a:pt x="78450" y="11239"/>
                    </a:cubicBezTo>
                    <a:lnTo>
                      <a:pt x="78450" y="100870"/>
                    </a:lnTo>
                    <a:lnTo>
                      <a:pt x="56067" y="100870"/>
                    </a:lnTo>
                    <a:lnTo>
                      <a:pt x="56067" y="56007"/>
                    </a:lnTo>
                    <a:cubicBezTo>
                      <a:pt x="2822" y="56007"/>
                      <a:pt x="-20800" y="124397"/>
                      <a:pt x="22443" y="156877"/>
                    </a:cubicBezTo>
                    <a:cubicBezTo>
                      <a:pt x="-18324" y="187452"/>
                      <a:pt x="-226" y="252031"/>
                      <a:pt x="49971" y="257366"/>
                    </a:cubicBezTo>
                    <a:lnTo>
                      <a:pt x="79498" y="196787"/>
                    </a:lnTo>
                    <a:lnTo>
                      <a:pt x="99596" y="206597"/>
                    </a:lnTo>
                    <a:lnTo>
                      <a:pt x="66449" y="274511"/>
                    </a:lnTo>
                    <a:cubicBezTo>
                      <a:pt x="73783" y="284607"/>
                      <a:pt x="85213" y="290798"/>
                      <a:pt x="97786" y="291275"/>
                    </a:cubicBezTo>
                    <a:cubicBezTo>
                      <a:pt x="98358" y="291275"/>
                      <a:pt x="99024" y="291275"/>
                      <a:pt x="99596" y="291275"/>
                    </a:cubicBezTo>
                    <a:lnTo>
                      <a:pt x="99596" y="2912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4" name="Google Shape;1344;p54"/>
              <p:cNvSpPr/>
              <p:nvPr/>
            </p:nvSpPr>
            <p:spPr>
              <a:xfrm>
                <a:off x="4942998" y="2038350"/>
                <a:ext cx="145677" cy="291369"/>
              </a:xfrm>
              <a:custGeom>
                <a:rect b="b" l="l" r="r" t="t"/>
                <a:pathLst>
                  <a:path extrusionOk="0" h="291369" w="145677">
                    <a:moveTo>
                      <a:pt x="123158" y="156877"/>
                    </a:moveTo>
                    <a:cubicBezTo>
                      <a:pt x="166402" y="124397"/>
                      <a:pt x="142780" y="56007"/>
                      <a:pt x="89535" y="56007"/>
                    </a:cubicBezTo>
                    <a:lnTo>
                      <a:pt x="89535" y="100870"/>
                    </a:lnTo>
                    <a:lnTo>
                      <a:pt x="67151" y="100870"/>
                    </a:lnTo>
                    <a:lnTo>
                      <a:pt x="67151" y="11239"/>
                    </a:lnTo>
                    <a:cubicBezTo>
                      <a:pt x="57817" y="4191"/>
                      <a:pt x="46196" y="0"/>
                      <a:pt x="33623" y="0"/>
                    </a:cubicBezTo>
                    <a:cubicBezTo>
                      <a:pt x="21050" y="0"/>
                      <a:pt x="9334" y="4191"/>
                      <a:pt x="0" y="11239"/>
                    </a:cubicBezTo>
                    <a:lnTo>
                      <a:pt x="0" y="291370"/>
                    </a:lnTo>
                    <a:cubicBezTo>
                      <a:pt x="42577" y="291370"/>
                      <a:pt x="40862" y="291370"/>
                      <a:pt x="42386" y="291370"/>
                    </a:cubicBezTo>
                    <a:cubicBezTo>
                      <a:pt x="58769" y="290798"/>
                      <a:pt x="73914" y="281464"/>
                      <a:pt x="81820" y="266414"/>
                    </a:cubicBezTo>
                    <a:lnTo>
                      <a:pt x="46387" y="207550"/>
                    </a:lnTo>
                    <a:lnTo>
                      <a:pt x="65627" y="196025"/>
                    </a:lnTo>
                    <a:lnTo>
                      <a:pt x="102013" y="256413"/>
                    </a:lnTo>
                    <a:cubicBezTo>
                      <a:pt x="148399" y="245936"/>
                      <a:pt x="161544" y="185738"/>
                      <a:pt x="123254" y="156972"/>
                    </a:cubicBezTo>
                    <a:lnTo>
                      <a:pt x="123254" y="15697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1345" name="Google Shape;1345;p54"/>
          <p:cNvGrpSpPr/>
          <p:nvPr/>
        </p:nvGrpSpPr>
        <p:grpSpPr>
          <a:xfrm>
            <a:off x="2339383" y="1528631"/>
            <a:ext cx="398640" cy="398639"/>
            <a:chOff x="3964114" y="2038350"/>
            <a:chExt cx="381000" cy="380999"/>
          </a:xfrm>
        </p:grpSpPr>
        <p:sp>
          <p:nvSpPr>
            <p:cNvPr id="1346" name="Google Shape;1346;p54"/>
            <p:cNvSpPr/>
            <p:nvPr/>
          </p:nvSpPr>
          <p:spPr>
            <a:xfrm>
              <a:off x="4054030" y="2251424"/>
              <a:ext cx="201453" cy="111918"/>
            </a:xfrm>
            <a:custGeom>
              <a:rect b="b" l="l" r="r" t="t"/>
              <a:pathLst>
                <a:path extrusionOk="0" h="111918" w="201453">
                  <a:moveTo>
                    <a:pt x="100584" y="55912"/>
                  </a:moveTo>
                  <a:cubicBezTo>
                    <a:pt x="129731" y="55912"/>
                    <a:pt x="151352" y="83439"/>
                    <a:pt x="144018" y="111919"/>
                  </a:cubicBezTo>
                  <a:lnTo>
                    <a:pt x="201454" y="111919"/>
                  </a:lnTo>
                  <a:lnTo>
                    <a:pt x="201454" y="89535"/>
                  </a:lnTo>
                  <a:lnTo>
                    <a:pt x="167450" y="89535"/>
                  </a:lnTo>
                  <a:lnTo>
                    <a:pt x="165068" y="81534"/>
                  </a:lnTo>
                  <a:cubicBezTo>
                    <a:pt x="162306" y="72200"/>
                    <a:pt x="158591" y="66865"/>
                    <a:pt x="155829" y="61436"/>
                  </a:cubicBezTo>
                  <a:lnTo>
                    <a:pt x="179927" y="37338"/>
                  </a:lnTo>
                  <a:lnTo>
                    <a:pt x="164116" y="21526"/>
                  </a:lnTo>
                  <a:lnTo>
                    <a:pt x="140018" y="45625"/>
                  </a:lnTo>
                  <a:lnTo>
                    <a:pt x="132683" y="41624"/>
                  </a:lnTo>
                  <a:cubicBezTo>
                    <a:pt x="124111" y="36957"/>
                    <a:pt x="117729" y="35909"/>
                    <a:pt x="111919" y="34004"/>
                  </a:cubicBezTo>
                  <a:lnTo>
                    <a:pt x="111919" y="0"/>
                  </a:lnTo>
                  <a:lnTo>
                    <a:pt x="89535" y="0"/>
                  </a:lnTo>
                  <a:lnTo>
                    <a:pt x="89535" y="34004"/>
                  </a:lnTo>
                  <a:lnTo>
                    <a:pt x="81534" y="36385"/>
                  </a:lnTo>
                  <a:cubicBezTo>
                    <a:pt x="72104" y="39148"/>
                    <a:pt x="66866" y="42863"/>
                    <a:pt x="61436" y="45625"/>
                  </a:cubicBezTo>
                  <a:lnTo>
                    <a:pt x="37338" y="21526"/>
                  </a:lnTo>
                  <a:lnTo>
                    <a:pt x="21527" y="37338"/>
                  </a:lnTo>
                  <a:lnTo>
                    <a:pt x="45625" y="61436"/>
                  </a:lnTo>
                  <a:cubicBezTo>
                    <a:pt x="42863" y="66865"/>
                    <a:pt x="39148" y="72104"/>
                    <a:pt x="36386" y="81534"/>
                  </a:cubicBezTo>
                  <a:lnTo>
                    <a:pt x="34004" y="89535"/>
                  </a:lnTo>
                  <a:lnTo>
                    <a:pt x="0" y="89535"/>
                  </a:lnTo>
                  <a:lnTo>
                    <a:pt x="0" y="111919"/>
                  </a:lnTo>
                  <a:lnTo>
                    <a:pt x="57436" y="111919"/>
                  </a:lnTo>
                  <a:cubicBezTo>
                    <a:pt x="50102" y="83344"/>
                    <a:pt x="71723" y="55912"/>
                    <a:pt x="100870" y="55912"/>
                  </a:cubicBezTo>
                  <a:lnTo>
                    <a:pt x="100870" y="5591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7" name="Google Shape;1347;p54"/>
            <p:cNvSpPr/>
            <p:nvPr/>
          </p:nvSpPr>
          <p:spPr>
            <a:xfrm>
              <a:off x="4132201" y="2329719"/>
              <a:ext cx="44769" cy="33623"/>
            </a:xfrm>
            <a:custGeom>
              <a:rect b="b" l="l" r="r" t="t"/>
              <a:pathLst>
                <a:path extrusionOk="0" h="33623" w="44769">
                  <a:moveTo>
                    <a:pt x="22413" y="0"/>
                  </a:moveTo>
                  <a:cubicBezTo>
                    <a:pt x="5077" y="0"/>
                    <a:pt x="-5496" y="18859"/>
                    <a:pt x="2982" y="33623"/>
                  </a:cubicBezTo>
                  <a:lnTo>
                    <a:pt x="41749" y="33623"/>
                  </a:lnTo>
                  <a:cubicBezTo>
                    <a:pt x="50321" y="18859"/>
                    <a:pt x="39653" y="0"/>
                    <a:pt x="22317" y="0"/>
                  </a:cubicBezTo>
                  <a:lnTo>
                    <a:pt x="2231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8" name="Google Shape;1348;p54"/>
            <p:cNvSpPr/>
            <p:nvPr/>
          </p:nvSpPr>
          <p:spPr>
            <a:xfrm>
              <a:off x="3964114" y="2150364"/>
              <a:ext cx="381000" cy="268985"/>
            </a:xfrm>
            <a:custGeom>
              <a:rect b="b" l="l" r="r" t="t"/>
              <a:pathLst>
                <a:path extrusionOk="0" h="268985" w="381000">
                  <a:moveTo>
                    <a:pt x="0" y="268986"/>
                  </a:moveTo>
                  <a:lnTo>
                    <a:pt x="381000" y="268986"/>
                  </a:lnTo>
                  <a:lnTo>
                    <a:pt x="381000" y="0"/>
                  </a:lnTo>
                  <a:lnTo>
                    <a:pt x="0" y="0"/>
                  </a:lnTo>
                  <a:lnTo>
                    <a:pt x="0" y="268986"/>
                  </a:lnTo>
                  <a:close/>
                  <a:moveTo>
                    <a:pt x="44863" y="33623"/>
                  </a:moveTo>
                  <a:lnTo>
                    <a:pt x="145733" y="33623"/>
                  </a:lnTo>
                  <a:lnTo>
                    <a:pt x="145733" y="56007"/>
                  </a:lnTo>
                  <a:lnTo>
                    <a:pt x="44863" y="56007"/>
                  </a:lnTo>
                  <a:lnTo>
                    <a:pt x="44863" y="33623"/>
                  </a:lnTo>
                  <a:close/>
                  <a:moveTo>
                    <a:pt x="44863" y="212884"/>
                  </a:moveTo>
                  <a:lnTo>
                    <a:pt x="67247" y="212884"/>
                  </a:lnTo>
                  <a:lnTo>
                    <a:pt x="67247" y="168021"/>
                  </a:lnTo>
                  <a:lnTo>
                    <a:pt x="107347" y="168021"/>
                  </a:lnTo>
                  <a:cubicBezTo>
                    <a:pt x="107347" y="168021"/>
                    <a:pt x="107728" y="167068"/>
                    <a:pt x="107918" y="166592"/>
                  </a:cubicBezTo>
                  <a:lnTo>
                    <a:pt x="79534" y="138208"/>
                  </a:lnTo>
                  <a:lnTo>
                    <a:pt x="127064" y="90678"/>
                  </a:lnTo>
                  <a:lnTo>
                    <a:pt x="155448" y="119063"/>
                  </a:lnTo>
                  <a:cubicBezTo>
                    <a:pt x="155448" y="119063"/>
                    <a:pt x="156401" y="118681"/>
                    <a:pt x="156877" y="118491"/>
                  </a:cubicBezTo>
                  <a:lnTo>
                    <a:pt x="156877" y="78391"/>
                  </a:lnTo>
                  <a:lnTo>
                    <a:pt x="224123" y="78391"/>
                  </a:lnTo>
                  <a:lnTo>
                    <a:pt x="224123" y="118491"/>
                  </a:lnTo>
                  <a:cubicBezTo>
                    <a:pt x="224123" y="118491"/>
                    <a:pt x="225076" y="118872"/>
                    <a:pt x="225552" y="119063"/>
                  </a:cubicBezTo>
                  <a:lnTo>
                    <a:pt x="253937" y="90678"/>
                  </a:lnTo>
                  <a:lnTo>
                    <a:pt x="301466" y="138208"/>
                  </a:lnTo>
                  <a:lnTo>
                    <a:pt x="273082" y="166592"/>
                  </a:lnTo>
                  <a:cubicBezTo>
                    <a:pt x="273082" y="166592"/>
                    <a:pt x="273463" y="167545"/>
                    <a:pt x="273653" y="168021"/>
                  </a:cubicBezTo>
                  <a:lnTo>
                    <a:pt x="313754" y="168021"/>
                  </a:lnTo>
                  <a:lnTo>
                    <a:pt x="313754" y="212884"/>
                  </a:lnTo>
                  <a:lnTo>
                    <a:pt x="336137" y="212884"/>
                  </a:lnTo>
                  <a:lnTo>
                    <a:pt x="336137" y="235267"/>
                  </a:lnTo>
                  <a:lnTo>
                    <a:pt x="44768" y="235267"/>
                  </a:lnTo>
                  <a:lnTo>
                    <a:pt x="44768" y="2128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9" name="Google Shape;1349;p54"/>
            <p:cNvSpPr/>
            <p:nvPr/>
          </p:nvSpPr>
          <p:spPr>
            <a:xfrm>
              <a:off x="3964114" y="2038350"/>
              <a:ext cx="381000" cy="89630"/>
            </a:xfrm>
            <a:custGeom>
              <a:rect b="b" l="l" r="r" t="t"/>
              <a:pathLst>
                <a:path extrusionOk="0" h="89630" w="381000">
                  <a:moveTo>
                    <a:pt x="0" y="0"/>
                  </a:moveTo>
                  <a:lnTo>
                    <a:pt x="0" y="89630"/>
                  </a:lnTo>
                  <a:lnTo>
                    <a:pt x="381000" y="89630"/>
                  </a:lnTo>
                  <a:lnTo>
                    <a:pt x="381000" y="0"/>
                  </a:lnTo>
                  <a:lnTo>
                    <a:pt x="0" y="0"/>
                  </a:lnTo>
                  <a:close/>
                  <a:moveTo>
                    <a:pt x="67247" y="67247"/>
                  </a:moveTo>
                  <a:lnTo>
                    <a:pt x="44863" y="67247"/>
                  </a:lnTo>
                  <a:lnTo>
                    <a:pt x="44863" y="44863"/>
                  </a:lnTo>
                  <a:lnTo>
                    <a:pt x="67247" y="44863"/>
                  </a:lnTo>
                  <a:lnTo>
                    <a:pt x="67247" y="67247"/>
                  </a:lnTo>
                  <a:close/>
                  <a:moveTo>
                    <a:pt x="112109" y="67247"/>
                  </a:moveTo>
                  <a:lnTo>
                    <a:pt x="89726" y="67247"/>
                  </a:lnTo>
                  <a:lnTo>
                    <a:pt x="89726" y="44863"/>
                  </a:lnTo>
                  <a:lnTo>
                    <a:pt x="112109" y="44863"/>
                  </a:lnTo>
                  <a:lnTo>
                    <a:pt x="112109" y="67247"/>
                  </a:lnTo>
                  <a:close/>
                  <a:moveTo>
                    <a:pt x="156972" y="67247"/>
                  </a:moveTo>
                  <a:lnTo>
                    <a:pt x="134588" y="67247"/>
                  </a:lnTo>
                  <a:lnTo>
                    <a:pt x="134588" y="44863"/>
                  </a:lnTo>
                  <a:lnTo>
                    <a:pt x="156972" y="44863"/>
                  </a:lnTo>
                  <a:lnTo>
                    <a:pt x="156972"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50" name="Google Shape;1350;p54"/>
          <p:cNvGrpSpPr/>
          <p:nvPr/>
        </p:nvGrpSpPr>
        <p:grpSpPr>
          <a:xfrm>
            <a:off x="1526256" y="1528631"/>
            <a:ext cx="398640" cy="398639"/>
            <a:chOff x="3186969" y="2038350"/>
            <a:chExt cx="381000" cy="380999"/>
          </a:xfrm>
        </p:grpSpPr>
        <p:sp>
          <p:nvSpPr>
            <p:cNvPr id="1351" name="Google Shape;1351;p54"/>
            <p:cNvSpPr/>
            <p:nvPr/>
          </p:nvSpPr>
          <p:spPr>
            <a:xfrm>
              <a:off x="3186969" y="2038350"/>
              <a:ext cx="174974" cy="44862"/>
            </a:xfrm>
            <a:custGeom>
              <a:rect b="b" l="l" r="r" t="t"/>
              <a:pathLst>
                <a:path extrusionOk="0" h="44862" w="174974">
                  <a:moveTo>
                    <a:pt x="152591" y="0"/>
                  </a:moveTo>
                  <a:lnTo>
                    <a:pt x="0" y="0"/>
                  </a:lnTo>
                  <a:lnTo>
                    <a:pt x="0" y="44863"/>
                  </a:lnTo>
                  <a:lnTo>
                    <a:pt x="174974" y="44863"/>
                  </a:lnTo>
                  <a:lnTo>
                    <a:pt x="152591"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2" name="Google Shape;1352;p54"/>
            <p:cNvSpPr/>
            <p:nvPr/>
          </p:nvSpPr>
          <p:spPr>
            <a:xfrm>
              <a:off x="3186969" y="2105596"/>
              <a:ext cx="381000" cy="44862"/>
            </a:xfrm>
            <a:custGeom>
              <a:rect b="b" l="l" r="r" t="t"/>
              <a:pathLst>
                <a:path extrusionOk="0" h="44862" w="381000">
                  <a:moveTo>
                    <a:pt x="0" y="0"/>
                  </a:moveTo>
                  <a:lnTo>
                    <a:pt x="381000" y="0"/>
                  </a:lnTo>
                  <a:lnTo>
                    <a:pt x="381000"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3" name="Google Shape;1353;p54"/>
            <p:cNvSpPr/>
            <p:nvPr/>
          </p:nvSpPr>
          <p:spPr>
            <a:xfrm>
              <a:off x="3186969" y="2172842"/>
              <a:ext cx="381000" cy="246507"/>
            </a:xfrm>
            <a:custGeom>
              <a:rect b="b" l="l" r="r" t="t"/>
              <a:pathLst>
                <a:path extrusionOk="0" h="246507" w="381000">
                  <a:moveTo>
                    <a:pt x="0" y="156877"/>
                  </a:moveTo>
                  <a:lnTo>
                    <a:pt x="179261" y="156877"/>
                  </a:lnTo>
                  <a:lnTo>
                    <a:pt x="179261" y="181261"/>
                  </a:lnTo>
                  <a:cubicBezTo>
                    <a:pt x="169736" y="184595"/>
                    <a:pt x="162116" y="192215"/>
                    <a:pt x="158782" y="201740"/>
                  </a:cubicBezTo>
                  <a:lnTo>
                    <a:pt x="44768" y="201740"/>
                  </a:lnTo>
                  <a:lnTo>
                    <a:pt x="44768" y="224123"/>
                  </a:lnTo>
                  <a:lnTo>
                    <a:pt x="158782" y="224123"/>
                  </a:lnTo>
                  <a:cubicBezTo>
                    <a:pt x="163449" y="237173"/>
                    <a:pt x="175832" y="246507"/>
                    <a:pt x="190500" y="246507"/>
                  </a:cubicBezTo>
                  <a:cubicBezTo>
                    <a:pt x="205169" y="246507"/>
                    <a:pt x="217551" y="237173"/>
                    <a:pt x="222218" y="224123"/>
                  </a:cubicBezTo>
                  <a:lnTo>
                    <a:pt x="336233" y="224123"/>
                  </a:lnTo>
                  <a:lnTo>
                    <a:pt x="336233" y="201740"/>
                  </a:lnTo>
                  <a:lnTo>
                    <a:pt x="222218" y="201740"/>
                  </a:lnTo>
                  <a:cubicBezTo>
                    <a:pt x="218789" y="192215"/>
                    <a:pt x="211265" y="184595"/>
                    <a:pt x="201740" y="181261"/>
                  </a:cubicBezTo>
                  <a:lnTo>
                    <a:pt x="201740" y="156877"/>
                  </a:lnTo>
                  <a:lnTo>
                    <a:pt x="381000" y="156877"/>
                  </a:lnTo>
                  <a:lnTo>
                    <a:pt x="381000" y="0"/>
                  </a:lnTo>
                  <a:lnTo>
                    <a:pt x="0" y="0"/>
                  </a:lnTo>
                  <a:lnTo>
                    <a:pt x="0" y="156877"/>
                  </a:lnTo>
                  <a:close/>
                  <a:moveTo>
                    <a:pt x="44863" y="44863"/>
                  </a:moveTo>
                  <a:lnTo>
                    <a:pt x="123349" y="44863"/>
                  </a:lnTo>
                  <a:lnTo>
                    <a:pt x="123349" y="67247"/>
                  </a:lnTo>
                  <a:lnTo>
                    <a:pt x="44863" y="67247"/>
                  </a:lnTo>
                  <a:lnTo>
                    <a:pt x="44863" y="44863"/>
                  </a:lnTo>
                  <a:close/>
                  <a:moveTo>
                    <a:pt x="44863" y="89726"/>
                  </a:moveTo>
                  <a:lnTo>
                    <a:pt x="123349" y="89726"/>
                  </a:lnTo>
                  <a:lnTo>
                    <a:pt x="123349" y="112109"/>
                  </a:lnTo>
                  <a:lnTo>
                    <a:pt x="44863" y="112109"/>
                  </a:lnTo>
                  <a:lnTo>
                    <a:pt x="44863" y="8972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54" name="Google Shape;1354;p54"/>
          <p:cNvGrpSpPr/>
          <p:nvPr/>
        </p:nvGrpSpPr>
        <p:grpSpPr>
          <a:xfrm>
            <a:off x="713130" y="1528631"/>
            <a:ext cx="398640" cy="398739"/>
            <a:chOff x="2409825" y="2038350"/>
            <a:chExt cx="381000" cy="381094"/>
          </a:xfrm>
        </p:grpSpPr>
        <p:sp>
          <p:nvSpPr>
            <p:cNvPr id="1355" name="Google Shape;1355;p54"/>
            <p:cNvSpPr/>
            <p:nvPr/>
          </p:nvSpPr>
          <p:spPr>
            <a:xfrm>
              <a:off x="2409825" y="2038350"/>
              <a:ext cx="381000" cy="56007"/>
            </a:xfrm>
            <a:custGeom>
              <a:rect b="b" l="l" r="r" t="t"/>
              <a:pathLst>
                <a:path extrusionOk="0" h="56007" w="381000">
                  <a:moveTo>
                    <a:pt x="0" y="0"/>
                  </a:moveTo>
                  <a:lnTo>
                    <a:pt x="381000" y="0"/>
                  </a:lnTo>
                  <a:lnTo>
                    <a:pt x="381000" y="56007"/>
                  </a:lnTo>
                  <a:lnTo>
                    <a:pt x="0"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6" name="Google Shape;1356;p54"/>
            <p:cNvSpPr/>
            <p:nvPr/>
          </p:nvSpPr>
          <p:spPr>
            <a:xfrm>
              <a:off x="2432208" y="2116835"/>
              <a:ext cx="336232" cy="302609"/>
            </a:xfrm>
            <a:custGeom>
              <a:rect b="b" l="l" r="r" t="t"/>
              <a:pathLst>
                <a:path extrusionOk="0" h="302609" w="336232">
                  <a:moveTo>
                    <a:pt x="0" y="212884"/>
                  </a:moveTo>
                  <a:lnTo>
                    <a:pt x="156877" y="212884"/>
                  </a:lnTo>
                  <a:lnTo>
                    <a:pt x="156877" y="237268"/>
                  </a:lnTo>
                  <a:cubicBezTo>
                    <a:pt x="143828" y="241935"/>
                    <a:pt x="134493" y="254317"/>
                    <a:pt x="134493" y="268986"/>
                  </a:cubicBezTo>
                  <a:cubicBezTo>
                    <a:pt x="134493" y="287560"/>
                    <a:pt x="149543" y="302609"/>
                    <a:pt x="168116" y="302609"/>
                  </a:cubicBezTo>
                  <a:cubicBezTo>
                    <a:pt x="186690" y="302609"/>
                    <a:pt x="201740" y="287560"/>
                    <a:pt x="201740" y="268986"/>
                  </a:cubicBezTo>
                  <a:cubicBezTo>
                    <a:pt x="201740" y="254413"/>
                    <a:pt x="192405" y="241935"/>
                    <a:pt x="179356" y="237268"/>
                  </a:cubicBezTo>
                  <a:lnTo>
                    <a:pt x="179356" y="212884"/>
                  </a:lnTo>
                  <a:lnTo>
                    <a:pt x="336233" y="212884"/>
                  </a:lnTo>
                  <a:lnTo>
                    <a:pt x="336233" y="0"/>
                  </a:lnTo>
                  <a:lnTo>
                    <a:pt x="0" y="0"/>
                  </a:lnTo>
                  <a:lnTo>
                    <a:pt x="0" y="212884"/>
                  </a:lnTo>
                  <a:close/>
                  <a:moveTo>
                    <a:pt x="219551" y="57912"/>
                  </a:moveTo>
                  <a:lnTo>
                    <a:pt x="235363" y="42101"/>
                  </a:lnTo>
                  <a:lnTo>
                    <a:pt x="251174" y="57912"/>
                  </a:lnTo>
                  <a:lnTo>
                    <a:pt x="266986" y="42101"/>
                  </a:lnTo>
                  <a:lnTo>
                    <a:pt x="282797" y="57912"/>
                  </a:lnTo>
                  <a:lnTo>
                    <a:pt x="266986" y="73724"/>
                  </a:lnTo>
                  <a:lnTo>
                    <a:pt x="282797" y="89535"/>
                  </a:lnTo>
                  <a:lnTo>
                    <a:pt x="266986" y="105346"/>
                  </a:lnTo>
                  <a:lnTo>
                    <a:pt x="251174" y="89535"/>
                  </a:lnTo>
                  <a:lnTo>
                    <a:pt x="235363" y="105346"/>
                  </a:lnTo>
                  <a:lnTo>
                    <a:pt x="219551" y="89535"/>
                  </a:lnTo>
                  <a:lnTo>
                    <a:pt x="235363" y="73724"/>
                  </a:lnTo>
                  <a:lnTo>
                    <a:pt x="219551" y="57912"/>
                  </a:lnTo>
                  <a:close/>
                  <a:moveTo>
                    <a:pt x="235363" y="144304"/>
                  </a:moveTo>
                  <a:lnTo>
                    <a:pt x="249841" y="158782"/>
                  </a:lnTo>
                  <a:lnTo>
                    <a:pt x="286703" y="121920"/>
                  </a:lnTo>
                  <a:lnTo>
                    <a:pt x="302514" y="137732"/>
                  </a:lnTo>
                  <a:lnTo>
                    <a:pt x="249746" y="190500"/>
                  </a:lnTo>
                  <a:lnTo>
                    <a:pt x="219456" y="160211"/>
                  </a:lnTo>
                  <a:lnTo>
                    <a:pt x="235268" y="144399"/>
                  </a:lnTo>
                  <a:close/>
                  <a:moveTo>
                    <a:pt x="144399" y="190500"/>
                  </a:moveTo>
                  <a:lnTo>
                    <a:pt x="54674" y="190500"/>
                  </a:lnTo>
                  <a:lnTo>
                    <a:pt x="54674" y="168116"/>
                  </a:lnTo>
                  <a:lnTo>
                    <a:pt x="144304" y="168116"/>
                  </a:lnTo>
                  <a:lnTo>
                    <a:pt x="144304" y="190500"/>
                  </a:lnTo>
                  <a:close/>
                  <a:moveTo>
                    <a:pt x="144399" y="145637"/>
                  </a:moveTo>
                  <a:lnTo>
                    <a:pt x="54674" y="145637"/>
                  </a:lnTo>
                  <a:lnTo>
                    <a:pt x="54674" y="123254"/>
                  </a:lnTo>
                  <a:lnTo>
                    <a:pt x="144304" y="123254"/>
                  </a:lnTo>
                  <a:lnTo>
                    <a:pt x="144304" y="145637"/>
                  </a:lnTo>
                  <a:close/>
                  <a:moveTo>
                    <a:pt x="133160" y="33623"/>
                  </a:moveTo>
                  <a:lnTo>
                    <a:pt x="155543" y="33623"/>
                  </a:lnTo>
                  <a:lnTo>
                    <a:pt x="155543" y="100870"/>
                  </a:lnTo>
                  <a:lnTo>
                    <a:pt x="133160" y="100870"/>
                  </a:lnTo>
                  <a:lnTo>
                    <a:pt x="133160" y="33623"/>
                  </a:lnTo>
                  <a:close/>
                  <a:moveTo>
                    <a:pt x="88297" y="56007"/>
                  </a:moveTo>
                  <a:lnTo>
                    <a:pt x="110681" y="56007"/>
                  </a:lnTo>
                  <a:lnTo>
                    <a:pt x="110681" y="100870"/>
                  </a:lnTo>
                  <a:lnTo>
                    <a:pt x="88297" y="100870"/>
                  </a:lnTo>
                  <a:lnTo>
                    <a:pt x="88297" y="56007"/>
                  </a:lnTo>
                  <a:close/>
                  <a:moveTo>
                    <a:pt x="43434" y="78391"/>
                  </a:moveTo>
                  <a:lnTo>
                    <a:pt x="65818" y="78391"/>
                  </a:lnTo>
                  <a:lnTo>
                    <a:pt x="65818" y="100775"/>
                  </a:lnTo>
                  <a:lnTo>
                    <a:pt x="43434" y="100775"/>
                  </a:lnTo>
                  <a:lnTo>
                    <a:pt x="43434" y="783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Meet the Team &amp; Their Roles</a:t>
            </a:r>
            <a:endParaRPr/>
          </a:p>
        </p:txBody>
      </p:sp>
      <p:cxnSp>
        <p:nvCxnSpPr>
          <p:cNvPr id="548" name="Google Shape;548;p28"/>
          <p:cNvCxnSpPr/>
          <p:nvPr/>
        </p:nvCxnSpPr>
        <p:spPr>
          <a:xfrm>
            <a:off x="2739446" y="1577888"/>
            <a:ext cx="1835700" cy="740100"/>
          </a:xfrm>
          <a:prstGeom prst="bentConnector3">
            <a:avLst>
              <a:gd fmla="val 100516" name="adj1"/>
            </a:avLst>
          </a:prstGeom>
          <a:noFill/>
          <a:ln cap="flat" cmpd="sng" w="9525">
            <a:solidFill>
              <a:schemeClr val="dk2"/>
            </a:solidFill>
            <a:prstDash val="solid"/>
            <a:round/>
            <a:headEnd len="med" w="med" type="none"/>
            <a:tailEnd len="med" w="med" type="oval"/>
          </a:ln>
        </p:spPr>
      </p:cxnSp>
      <p:cxnSp>
        <p:nvCxnSpPr>
          <p:cNvPr id="549" name="Google Shape;549;p28"/>
          <p:cNvCxnSpPr/>
          <p:nvPr/>
        </p:nvCxnSpPr>
        <p:spPr>
          <a:xfrm flipH="1">
            <a:off x="997499" y="1577888"/>
            <a:ext cx="1837500" cy="740100"/>
          </a:xfrm>
          <a:prstGeom prst="bentConnector3">
            <a:avLst>
              <a:gd fmla="val 99898" name="adj1"/>
            </a:avLst>
          </a:prstGeom>
          <a:noFill/>
          <a:ln cap="flat" cmpd="sng" w="9525">
            <a:solidFill>
              <a:schemeClr val="dk2"/>
            </a:solidFill>
            <a:prstDash val="solid"/>
            <a:round/>
            <a:headEnd len="med" w="med" type="none"/>
            <a:tailEnd len="med" w="med" type="oval"/>
          </a:ln>
        </p:spPr>
      </p:cxnSp>
      <p:cxnSp>
        <p:nvCxnSpPr>
          <p:cNvPr id="550" name="Google Shape;550;p28"/>
          <p:cNvCxnSpPr/>
          <p:nvPr/>
        </p:nvCxnSpPr>
        <p:spPr>
          <a:xfrm flipH="1">
            <a:off x="2833650" y="1577888"/>
            <a:ext cx="900" cy="740100"/>
          </a:xfrm>
          <a:prstGeom prst="straightConnector1">
            <a:avLst/>
          </a:prstGeom>
          <a:noFill/>
          <a:ln cap="flat" cmpd="sng" w="9525">
            <a:solidFill>
              <a:schemeClr val="dk2"/>
            </a:solidFill>
            <a:prstDash val="solid"/>
            <a:round/>
            <a:headEnd len="med" w="med" type="none"/>
            <a:tailEnd len="med" w="med" type="oval"/>
          </a:ln>
        </p:spPr>
      </p:cxnSp>
      <p:sp>
        <p:nvSpPr>
          <p:cNvPr id="551" name="Google Shape;551;p28"/>
          <p:cNvSpPr txBox="1"/>
          <p:nvPr/>
        </p:nvSpPr>
        <p:spPr>
          <a:xfrm>
            <a:off x="238800" y="2578450"/>
            <a:ext cx="1635300" cy="7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solidFill>
                  <a:schemeClr val="dk1"/>
                </a:solidFill>
                <a:latin typeface="Didact Gothic"/>
                <a:ea typeface="Didact Gothic"/>
                <a:cs typeface="Didact Gothic"/>
                <a:sym typeface="Didact Gothic"/>
              </a:rPr>
              <a:t>Christopher Morales</a:t>
            </a:r>
            <a:endParaRPr b="1" sz="18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800">
                <a:solidFill>
                  <a:schemeClr val="dk1"/>
                </a:solidFill>
                <a:latin typeface="Didact Gothic"/>
                <a:ea typeface="Didact Gothic"/>
                <a:cs typeface="Didact Gothic"/>
                <a:sym typeface="Didact Gothic"/>
              </a:rPr>
              <a:t>Front-end Dev &amp; UI</a:t>
            </a:r>
            <a:endParaRPr sz="1800">
              <a:solidFill>
                <a:schemeClr val="dk1"/>
              </a:solidFill>
              <a:latin typeface="Didact Gothic"/>
              <a:ea typeface="Didact Gothic"/>
              <a:cs typeface="Didact Gothic"/>
              <a:sym typeface="Didact Gothic"/>
            </a:endParaRPr>
          </a:p>
        </p:txBody>
      </p:sp>
      <p:sp>
        <p:nvSpPr>
          <p:cNvPr id="552" name="Google Shape;552;p28"/>
          <p:cNvSpPr txBox="1"/>
          <p:nvPr/>
        </p:nvSpPr>
        <p:spPr>
          <a:xfrm>
            <a:off x="2075400" y="2578450"/>
            <a:ext cx="1635300" cy="7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solidFill>
                  <a:schemeClr val="dk1"/>
                </a:solidFill>
                <a:latin typeface="Didact Gothic"/>
                <a:ea typeface="Didact Gothic"/>
                <a:cs typeface="Didact Gothic"/>
                <a:sym typeface="Didact Gothic"/>
              </a:rPr>
              <a:t>Guadalupe Ramirez Lara</a:t>
            </a:r>
            <a:endParaRPr b="1" sz="18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800">
                <a:solidFill>
                  <a:schemeClr val="dk1"/>
                </a:solidFill>
                <a:latin typeface="Didact Gothic"/>
                <a:ea typeface="Didact Gothic"/>
                <a:cs typeface="Didact Gothic"/>
                <a:sym typeface="Didact Gothic"/>
              </a:rPr>
              <a:t>Back-end Dev &amp; DB</a:t>
            </a:r>
            <a:endParaRPr sz="1800">
              <a:solidFill>
                <a:schemeClr val="dk1"/>
              </a:solidFill>
              <a:latin typeface="Didact Gothic"/>
              <a:ea typeface="Didact Gothic"/>
              <a:cs typeface="Didact Gothic"/>
              <a:sym typeface="Didact Gothic"/>
            </a:endParaRPr>
          </a:p>
        </p:txBody>
      </p:sp>
      <p:sp>
        <p:nvSpPr>
          <p:cNvPr id="553" name="Google Shape;553;p28"/>
          <p:cNvSpPr txBox="1"/>
          <p:nvPr/>
        </p:nvSpPr>
        <p:spPr>
          <a:xfrm>
            <a:off x="3816450" y="2578450"/>
            <a:ext cx="1635300" cy="7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solidFill>
                  <a:schemeClr val="dk1"/>
                </a:solidFill>
                <a:latin typeface="Didact Gothic"/>
                <a:ea typeface="Didact Gothic"/>
                <a:cs typeface="Didact Gothic"/>
                <a:sym typeface="Didact Gothic"/>
              </a:rPr>
              <a:t>Smriti </a:t>
            </a:r>
            <a:r>
              <a:rPr b="1" lang="pt-BR" sz="1800">
                <a:solidFill>
                  <a:schemeClr val="dk1"/>
                </a:solidFill>
                <a:latin typeface="Didact Gothic"/>
                <a:ea typeface="Didact Gothic"/>
                <a:cs typeface="Didact Gothic"/>
                <a:sym typeface="Didact Gothic"/>
              </a:rPr>
              <a:t>Jha</a:t>
            </a:r>
            <a:endParaRPr b="1" sz="18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800">
                <a:solidFill>
                  <a:schemeClr val="dk1"/>
                </a:solidFill>
                <a:latin typeface="Didact Gothic"/>
                <a:ea typeface="Didact Gothic"/>
                <a:cs typeface="Didact Gothic"/>
                <a:sym typeface="Didact Gothic"/>
              </a:rPr>
              <a:t>User Authentication &amp; SNS manager</a:t>
            </a:r>
            <a:endParaRPr sz="1800">
              <a:solidFill>
                <a:schemeClr val="dk1"/>
              </a:solidFill>
              <a:latin typeface="Didact Gothic"/>
              <a:ea typeface="Didact Gothic"/>
              <a:cs typeface="Didact Gothic"/>
              <a:sym typeface="Didact Gothic"/>
            </a:endParaRPr>
          </a:p>
        </p:txBody>
      </p:sp>
      <p:cxnSp>
        <p:nvCxnSpPr>
          <p:cNvPr id="554" name="Google Shape;554;p28"/>
          <p:cNvCxnSpPr/>
          <p:nvPr/>
        </p:nvCxnSpPr>
        <p:spPr>
          <a:xfrm>
            <a:off x="4385439" y="1577888"/>
            <a:ext cx="1835700" cy="740100"/>
          </a:xfrm>
          <a:prstGeom prst="bentConnector2">
            <a:avLst/>
          </a:prstGeom>
          <a:noFill/>
          <a:ln cap="flat" cmpd="sng" w="9525">
            <a:solidFill>
              <a:schemeClr val="dk2"/>
            </a:solidFill>
            <a:prstDash val="solid"/>
            <a:round/>
            <a:headEnd len="med" w="med" type="none"/>
            <a:tailEnd len="med" w="med" type="oval"/>
          </a:ln>
        </p:spPr>
      </p:cxnSp>
      <p:cxnSp>
        <p:nvCxnSpPr>
          <p:cNvPr id="555" name="Google Shape;555;p28"/>
          <p:cNvCxnSpPr/>
          <p:nvPr/>
        </p:nvCxnSpPr>
        <p:spPr>
          <a:xfrm>
            <a:off x="6221151" y="1577888"/>
            <a:ext cx="1835700" cy="740100"/>
          </a:xfrm>
          <a:prstGeom prst="bentConnector2">
            <a:avLst/>
          </a:prstGeom>
          <a:noFill/>
          <a:ln cap="flat" cmpd="sng" w="9525">
            <a:solidFill>
              <a:schemeClr val="dk2"/>
            </a:solidFill>
            <a:prstDash val="solid"/>
            <a:round/>
            <a:headEnd len="med" w="med" type="none"/>
            <a:tailEnd len="med" w="med" type="oval"/>
          </a:ln>
        </p:spPr>
      </p:cxnSp>
      <p:sp>
        <p:nvSpPr>
          <p:cNvPr id="556" name="Google Shape;556;p28"/>
          <p:cNvSpPr txBox="1"/>
          <p:nvPr/>
        </p:nvSpPr>
        <p:spPr>
          <a:xfrm>
            <a:off x="5525575" y="2578450"/>
            <a:ext cx="1635300" cy="7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solidFill>
                  <a:schemeClr val="dk1"/>
                </a:solidFill>
                <a:latin typeface="Didact Gothic"/>
                <a:ea typeface="Didact Gothic"/>
                <a:cs typeface="Didact Gothic"/>
                <a:sym typeface="Didact Gothic"/>
              </a:rPr>
              <a:t>Shakshi Sharma</a:t>
            </a:r>
            <a:endParaRPr b="1" sz="1800">
              <a:solidFill>
                <a:schemeClr val="dk1"/>
              </a:solidFill>
              <a:latin typeface="Didact Gothic"/>
              <a:ea typeface="Didact Gothic"/>
              <a:cs typeface="Didact Gothic"/>
              <a:sym typeface="Didact Gothic"/>
            </a:endParaRPr>
          </a:p>
          <a:p>
            <a:pPr indent="0" lvl="0" marL="0" rtl="0" algn="ctr">
              <a:spcBef>
                <a:spcPts val="0"/>
              </a:spcBef>
              <a:spcAft>
                <a:spcPts val="0"/>
              </a:spcAft>
              <a:buClr>
                <a:schemeClr val="lt1"/>
              </a:buClr>
              <a:buSzPts val="1100"/>
              <a:buFont typeface="Arial"/>
              <a:buNone/>
            </a:pPr>
            <a:r>
              <a:rPr lang="pt-BR" sz="1800">
                <a:solidFill>
                  <a:schemeClr val="dk1"/>
                </a:solidFill>
                <a:latin typeface="Didact Gothic"/>
                <a:ea typeface="Didact Gothic"/>
                <a:cs typeface="Didact Gothic"/>
                <a:sym typeface="Didact Gothic"/>
              </a:rPr>
              <a:t>Front-end &amp; </a:t>
            </a:r>
            <a:r>
              <a:rPr lang="pt-BR" sz="1800">
                <a:solidFill>
                  <a:schemeClr val="dk1"/>
                </a:solidFill>
                <a:latin typeface="Didact Gothic"/>
                <a:ea typeface="Didact Gothic"/>
                <a:cs typeface="Didact Gothic"/>
                <a:sym typeface="Didact Gothic"/>
              </a:rPr>
              <a:t>SNS manager</a:t>
            </a:r>
            <a:endParaRPr sz="1800">
              <a:solidFill>
                <a:schemeClr val="dk1"/>
              </a:solidFill>
              <a:latin typeface="Didact Gothic"/>
              <a:ea typeface="Didact Gothic"/>
              <a:cs typeface="Didact Gothic"/>
              <a:sym typeface="Didact Gothic"/>
            </a:endParaRPr>
          </a:p>
        </p:txBody>
      </p:sp>
      <p:sp>
        <p:nvSpPr>
          <p:cNvPr id="557" name="Google Shape;557;p28"/>
          <p:cNvSpPr txBox="1"/>
          <p:nvPr/>
        </p:nvSpPr>
        <p:spPr>
          <a:xfrm>
            <a:off x="7269925" y="2578450"/>
            <a:ext cx="1635300" cy="7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solidFill>
                  <a:schemeClr val="dk1"/>
                </a:solidFill>
                <a:latin typeface="Didact Gothic"/>
                <a:ea typeface="Didact Gothic"/>
                <a:cs typeface="Didact Gothic"/>
                <a:sym typeface="Didact Gothic"/>
              </a:rPr>
              <a:t>Minkyoung So</a:t>
            </a:r>
            <a:endParaRPr b="1" sz="18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sz="1800">
              <a:solidFill>
                <a:schemeClr val="dk1"/>
              </a:solidFill>
              <a:latin typeface="Didact Gothic"/>
              <a:ea typeface="Didact Gothic"/>
              <a:cs typeface="Didact Gothic"/>
              <a:sym typeface="Didact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Recursos alternativos</a:t>
            </a:r>
            <a:endParaRPr/>
          </a:p>
        </p:txBody>
      </p:sp>
      <p:sp>
        <p:nvSpPr>
          <p:cNvPr id="1362" name="Google Shape;1362;p55"/>
          <p:cNvSpPr txBox="1"/>
          <p:nvPr/>
        </p:nvSpPr>
        <p:spPr>
          <a:xfrm>
            <a:off x="713225" y="1180525"/>
            <a:ext cx="7704000" cy="14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pt-BR" sz="1200">
                <a:solidFill>
                  <a:schemeClr val="dk1"/>
                </a:solidFill>
                <a:latin typeface="Didact Gothic"/>
                <a:ea typeface="Didact Gothic"/>
                <a:cs typeface="Didact Gothic"/>
                <a:sym typeface="Didact Gothic"/>
              </a:rPr>
              <a:t>Aqui está uma variedade de recursos alternativos dentro do mesmo estilo deste modelo:</a:t>
            </a:r>
            <a:endParaRPr sz="1200">
              <a:solidFill>
                <a:schemeClr val="dk1"/>
              </a:solidFill>
              <a:latin typeface="Didact Gothic"/>
              <a:ea typeface="Didact Gothic"/>
              <a:cs typeface="Didact Gothic"/>
              <a:sym typeface="Didact Gothic"/>
            </a:endParaRPr>
          </a:p>
          <a:p>
            <a:pPr indent="0" lvl="0" marL="0" marR="0" rtl="0" algn="l">
              <a:lnSpc>
                <a:spcPct val="100000"/>
              </a:lnSpc>
              <a:spcBef>
                <a:spcPts val="1000"/>
              </a:spcBef>
              <a:spcAft>
                <a:spcPts val="0"/>
              </a:spcAft>
              <a:buClr>
                <a:srgbClr val="000000"/>
              </a:buClr>
              <a:buSzPts val="1200"/>
              <a:buFont typeface="Arial"/>
              <a:buNone/>
            </a:pPr>
            <a:r>
              <a:rPr b="1" i="0" lang="pt-BR" sz="1200" cap="none" strike="noStrike">
                <a:solidFill>
                  <a:schemeClr val="dk1"/>
                </a:solidFill>
                <a:latin typeface="Didact Gothic"/>
                <a:ea typeface="Didact Gothic"/>
                <a:cs typeface="Didact Gothic"/>
                <a:sym typeface="Didact Gothic"/>
              </a:rPr>
              <a:t>Ve</a:t>
            </a:r>
            <a:r>
              <a:rPr b="1" lang="pt-BR" sz="1200">
                <a:solidFill>
                  <a:schemeClr val="dk1"/>
                </a:solidFill>
                <a:latin typeface="Didact Gothic"/>
                <a:ea typeface="Didact Gothic"/>
                <a:cs typeface="Didact Gothic"/>
                <a:sym typeface="Didact Gothic"/>
              </a:rPr>
              <a:t>tores</a:t>
            </a:r>
            <a:endParaRPr b="1" sz="1200">
              <a:solidFill>
                <a:schemeClr val="dk1"/>
              </a:solidFill>
              <a:latin typeface="Didact Gothic"/>
              <a:ea typeface="Didact Gothic"/>
              <a:cs typeface="Didact Gothic"/>
              <a:sym typeface="Didact Gothic"/>
            </a:endParaRPr>
          </a:p>
          <a:p>
            <a:pPr indent="-304800" lvl="0" marL="457200" marR="0" rtl="0" algn="l">
              <a:lnSpc>
                <a:spcPct val="100000"/>
              </a:lnSpc>
              <a:spcBef>
                <a:spcPts val="1000"/>
              </a:spcBef>
              <a:spcAft>
                <a:spcPts val="0"/>
              </a:spcAft>
              <a:buClr>
                <a:schemeClr val="dk2"/>
              </a:buClr>
              <a:buSzPts val="1200"/>
              <a:buFont typeface="Didact Gothic"/>
              <a:buChar char="●"/>
            </a:pPr>
            <a:r>
              <a:rPr lang="pt-BR" sz="1200" u="sng">
                <a:solidFill>
                  <a:schemeClr val="dk1"/>
                </a:solidFill>
                <a:latin typeface="Didact Gothic"/>
                <a:ea typeface="Didact Gothic"/>
                <a:cs typeface="Didact Gothic"/>
                <a:sym typeface="Didact Gothic"/>
                <a:hlinkClick r:id="rId3">
                  <a:extLst>
                    <a:ext uri="{A12FA001-AC4F-418D-AE19-62706E023703}">
                      <ahyp:hlinkClr val="tx"/>
                    </a:ext>
                  </a:extLst>
                </a:hlinkClick>
              </a:rPr>
              <a:t>Bright gradient abstract wallpaper</a:t>
            </a:r>
            <a:endParaRPr i="0" sz="1200" cap="none" strike="noStrike">
              <a:solidFill>
                <a:schemeClr val="dk1"/>
              </a:solidFill>
              <a:latin typeface="Didact Gothic"/>
              <a:ea typeface="Didact Gothic"/>
              <a:cs typeface="Didact Gothic"/>
              <a:sym typeface="Didact Gothic"/>
            </a:endParaRPr>
          </a:p>
        </p:txBody>
      </p:sp>
      <p:pic>
        <p:nvPicPr>
          <p:cNvPr id="1363" name="Google Shape;1363;p55"/>
          <p:cNvPicPr preferRelativeResize="0"/>
          <p:nvPr/>
        </p:nvPicPr>
        <p:blipFill>
          <a:blip r:embed="rId4">
            <a:alphaModFix/>
          </a:blip>
          <a:stretch>
            <a:fillRect/>
          </a:stretch>
        </p:blipFill>
        <p:spPr>
          <a:xfrm>
            <a:off x="5855582" y="2333874"/>
            <a:ext cx="1820173" cy="932577"/>
          </a:xfrm>
          <a:prstGeom prst="rect">
            <a:avLst/>
          </a:prstGeom>
          <a:noFill/>
          <a:ln>
            <a:noFill/>
          </a:ln>
        </p:spPr>
      </p:pic>
      <p:pic>
        <p:nvPicPr>
          <p:cNvPr id="1364" name="Google Shape;1364;p55"/>
          <p:cNvPicPr preferRelativeResize="0"/>
          <p:nvPr/>
        </p:nvPicPr>
        <p:blipFill>
          <a:blip r:embed="rId5">
            <a:alphaModFix/>
          </a:blip>
          <a:stretch>
            <a:fillRect/>
          </a:stretch>
        </p:blipFill>
        <p:spPr>
          <a:xfrm>
            <a:off x="2906218" y="3418001"/>
            <a:ext cx="1794934" cy="997998"/>
          </a:xfrm>
          <a:prstGeom prst="rect">
            <a:avLst/>
          </a:prstGeom>
          <a:noFill/>
          <a:ln>
            <a:noFill/>
          </a:ln>
        </p:spPr>
      </p:pic>
      <p:pic>
        <p:nvPicPr>
          <p:cNvPr id="1365" name="Google Shape;1365;p55"/>
          <p:cNvPicPr preferRelativeResize="0"/>
          <p:nvPr/>
        </p:nvPicPr>
        <p:blipFill>
          <a:blip r:embed="rId6">
            <a:alphaModFix/>
          </a:blip>
          <a:stretch>
            <a:fillRect/>
          </a:stretch>
        </p:blipFill>
        <p:spPr>
          <a:xfrm>
            <a:off x="1468244" y="2242418"/>
            <a:ext cx="1671325" cy="1115489"/>
          </a:xfrm>
          <a:prstGeom prst="rect">
            <a:avLst/>
          </a:prstGeom>
          <a:noFill/>
          <a:ln>
            <a:noFill/>
          </a:ln>
        </p:spPr>
      </p:pic>
      <p:pic>
        <p:nvPicPr>
          <p:cNvPr id="1366" name="Google Shape;1366;p55"/>
          <p:cNvPicPr preferRelativeResize="0"/>
          <p:nvPr/>
        </p:nvPicPr>
        <p:blipFill>
          <a:blip r:embed="rId7">
            <a:alphaModFix/>
          </a:blip>
          <a:stretch>
            <a:fillRect/>
          </a:stretch>
        </p:blipFill>
        <p:spPr>
          <a:xfrm>
            <a:off x="6534091" y="3337481"/>
            <a:ext cx="1250275" cy="1159039"/>
          </a:xfrm>
          <a:prstGeom prst="rect">
            <a:avLst/>
          </a:prstGeom>
          <a:noFill/>
          <a:ln>
            <a:noFill/>
          </a:ln>
        </p:spPr>
      </p:pic>
      <p:pic>
        <p:nvPicPr>
          <p:cNvPr id="1367" name="Google Shape;1367;p55"/>
          <p:cNvPicPr preferRelativeResize="0"/>
          <p:nvPr/>
        </p:nvPicPr>
        <p:blipFill>
          <a:blip r:embed="rId8">
            <a:alphaModFix/>
          </a:blip>
          <a:stretch>
            <a:fillRect/>
          </a:stretch>
        </p:blipFill>
        <p:spPr>
          <a:xfrm>
            <a:off x="3697727" y="2242163"/>
            <a:ext cx="1599698" cy="1116000"/>
          </a:xfrm>
          <a:prstGeom prst="rect">
            <a:avLst/>
          </a:prstGeom>
          <a:noFill/>
          <a:ln>
            <a:noFill/>
          </a:ln>
        </p:spPr>
      </p:pic>
      <p:pic>
        <p:nvPicPr>
          <p:cNvPr id="1368" name="Google Shape;1368;p55"/>
          <p:cNvPicPr preferRelativeResize="0"/>
          <p:nvPr/>
        </p:nvPicPr>
        <p:blipFill>
          <a:blip r:embed="rId9">
            <a:alphaModFix/>
          </a:blip>
          <a:stretch>
            <a:fillRect/>
          </a:stretch>
        </p:blipFill>
        <p:spPr>
          <a:xfrm>
            <a:off x="1359634" y="3438085"/>
            <a:ext cx="1599697" cy="957831"/>
          </a:xfrm>
          <a:prstGeom prst="rect">
            <a:avLst/>
          </a:prstGeom>
          <a:noFill/>
          <a:ln>
            <a:noFill/>
          </a:ln>
        </p:spPr>
      </p:pic>
      <p:pic>
        <p:nvPicPr>
          <p:cNvPr id="1369" name="Google Shape;1369;p55"/>
          <p:cNvPicPr preferRelativeResize="0"/>
          <p:nvPr/>
        </p:nvPicPr>
        <p:blipFill>
          <a:blip r:embed="rId10">
            <a:alphaModFix/>
          </a:blip>
          <a:stretch>
            <a:fillRect/>
          </a:stretch>
        </p:blipFill>
        <p:spPr>
          <a:xfrm>
            <a:off x="4648038" y="3392098"/>
            <a:ext cx="1939167" cy="10498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Resources</a:t>
            </a:r>
            <a:endParaRPr/>
          </a:p>
        </p:txBody>
      </p:sp>
      <p:sp>
        <p:nvSpPr>
          <p:cNvPr id="1375" name="Google Shape;1375;p56"/>
          <p:cNvSpPr txBox="1"/>
          <p:nvPr/>
        </p:nvSpPr>
        <p:spPr>
          <a:xfrm>
            <a:off x="717300" y="1180525"/>
            <a:ext cx="7704000" cy="30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pt-BR" sz="1200">
                <a:solidFill>
                  <a:schemeClr val="dk1"/>
                </a:solidFill>
                <a:latin typeface="Didact Gothic"/>
                <a:ea typeface="Didact Gothic"/>
                <a:cs typeface="Didact Gothic"/>
                <a:sym typeface="Didact Gothic"/>
              </a:rPr>
              <a:t>Você gostou dos recursos usados no modelo? Obtenha-os nestes sites:</a:t>
            </a:r>
            <a:endParaRPr i="0" sz="12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1000"/>
              </a:spcBef>
              <a:spcAft>
                <a:spcPts val="0"/>
              </a:spcAft>
              <a:buClr>
                <a:srgbClr val="000000"/>
              </a:buClr>
              <a:buSzPts val="1200"/>
              <a:buFont typeface="Arial"/>
              <a:buNone/>
            </a:pPr>
            <a:r>
              <a:rPr b="1" i="0" lang="pt-BR" sz="1200" u="none" cap="none" strike="noStrike">
                <a:solidFill>
                  <a:schemeClr val="dk1"/>
                </a:solidFill>
                <a:latin typeface="Didact Gothic"/>
                <a:ea typeface="Didact Gothic"/>
                <a:cs typeface="Didact Gothic"/>
                <a:sym typeface="Didact Gothic"/>
              </a:rPr>
              <a:t>Ve</a:t>
            </a:r>
            <a:r>
              <a:rPr b="1" lang="pt-BR" sz="1200">
                <a:solidFill>
                  <a:schemeClr val="dk1"/>
                </a:solidFill>
                <a:latin typeface="Didact Gothic"/>
                <a:ea typeface="Didact Gothic"/>
                <a:cs typeface="Didact Gothic"/>
                <a:sym typeface="Didact Gothic"/>
              </a:rPr>
              <a:t>tores</a:t>
            </a:r>
            <a:endParaRPr b="1" i="0" sz="1200" u="none" cap="none" strike="noStrike">
              <a:solidFill>
                <a:schemeClr val="dk1"/>
              </a:solidFill>
              <a:latin typeface="Didact Gothic"/>
              <a:ea typeface="Didact Gothic"/>
              <a:cs typeface="Didact Gothic"/>
              <a:sym typeface="Didact Gothic"/>
            </a:endParaRPr>
          </a:p>
          <a:p>
            <a:pPr indent="-304800" lvl="0" marL="457200" rtl="0" algn="l">
              <a:lnSpc>
                <a:spcPct val="100000"/>
              </a:lnSpc>
              <a:spcBef>
                <a:spcPts val="1000"/>
              </a:spcBef>
              <a:spcAft>
                <a:spcPts val="0"/>
              </a:spcAft>
              <a:buClr>
                <a:schemeClr val="dk2"/>
              </a:buClr>
              <a:buSzPts val="1200"/>
              <a:buFont typeface="Didact Gothic"/>
              <a:buChar char="●"/>
            </a:pPr>
            <a:r>
              <a:rPr lang="pt-BR" sz="1200" u="sng">
                <a:solidFill>
                  <a:schemeClr val="dk1"/>
                </a:solidFill>
                <a:latin typeface="Didact Gothic"/>
                <a:ea typeface="Didact Gothic"/>
                <a:cs typeface="Didact Gothic"/>
                <a:sym typeface="Didact Gothic"/>
                <a:hlinkClick r:id="rId3">
                  <a:extLst>
                    <a:ext uri="{A12FA001-AC4F-418D-AE19-62706E023703}">
                      <ahyp:hlinkClr val="tx"/>
                    </a:ext>
                  </a:extLst>
                </a:hlinkClick>
              </a:rPr>
              <a:t>Gradient black background with wavy lines</a:t>
            </a:r>
            <a:endParaRPr i="0" sz="12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1000"/>
              </a:spcBef>
              <a:spcAft>
                <a:spcPts val="0"/>
              </a:spcAft>
              <a:buClr>
                <a:srgbClr val="000000"/>
              </a:buClr>
              <a:buSzPts val="1200"/>
              <a:buFont typeface="Arial"/>
              <a:buNone/>
            </a:pPr>
            <a:r>
              <a:rPr b="1" lang="pt-BR" sz="1200">
                <a:solidFill>
                  <a:schemeClr val="dk1"/>
                </a:solidFill>
                <a:latin typeface="Didact Gothic"/>
                <a:ea typeface="Didact Gothic"/>
                <a:cs typeface="Didact Gothic"/>
                <a:sym typeface="Didact Gothic"/>
              </a:rPr>
              <a:t>Fotos</a:t>
            </a:r>
            <a:endParaRPr b="1" i="0" sz="1200" u="none" cap="none" strike="noStrike">
              <a:solidFill>
                <a:schemeClr val="dk1"/>
              </a:solidFill>
              <a:latin typeface="Didact Gothic"/>
              <a:ea typeface="Didact Gothic"/>
              <a:cs typeface="Didact Gothic"/>
              <a:sym typeface="Didact Gothic"/>
            </a:endParaRPr>
          </a:p>
          <a:p>
            <a:pPr indent="-304800" lvl="0" marL="457200" rtl="0" algn="l">
              <a:lnSpc>
                <a:spcPct val="100000"/>
              </a:lnSpc>
              <a:spcBef>
                <a:spcPts val="1000"/>
              </a:spcBef>
              <a:spcAft>
                <a:spcPts val="0"/>
              </a:spcAft>
              <a:buClr>
                <a:schemeClr val="dk2"/>
              </a:buClr>
              <a:buSzPts val="1200"/>
              <a:buFont typeface="Didact Gothic"/>
              <a:buChar char="●"/>
            </a:pPr>
            <a:r>
              <a:rPr lang="pt-BR" sz="1200" u="sng">
                <a:solidFill>
                  <a:schemeClr val="dk1"/>
                </a:solidFill>
                <a:latin typeface="Didact Gothic"/>
                <a:ea typeface="Didact Gothic"/>
                <a:cs typeface="Didact Gothic"/>
                <a:sym typeface="Didact Gothic"/>
                <a:hlinkClick r:id="rId4">
                  <a:extLst>
                    <a:ext uri="{A12FA001-AC4F-418D-AE19-62706E023703}">
                      <ahyp:hlinkClr val="tx"/>
                    </a:ext>
                  </a:extLst>
                </a:hlinkClick>
              </a:rPr>
              <a:t>Front view of business people in meeting</a:t>
            </a:r>
            <a:endParaRPr i="0" sz="12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1000"/>
              </a:spcBef>
              <a:spcAft>
                <a:spcPts val="0"/>
              </a:spcAft>
              <a:buClr>
                <a:srgbClr val="000000"/>
              </a:buClr>
              <a:buSzPts val="1200"/>
              <a:buFont typeface="Arial"/>
              <a:buNone/>
            </a:pPr>
            <a:r>
              <a:rPr b="1" lang="pt-BR" sz="1200">
                <a:solidFill>
                  <a:schemeClr val="dk1"/>
                </a:solidFill>
                <a:latin typeface="Didact Gothic"/>
                <a:ea typeface="Didact Gothic"/>
                <a:cs typeface="Didact Gothic"/>
                <a:sym typeface="Didact Gothic"/>
              </a:rPr>
              <a:t>Ícones</a:t>
            </a:r>
            <a:endParaRPr b="1" i="0" sz="1200" u="none" cap="none" strike="noStrike">
              <a:solidFill>
                <a:schemeClr val="dk1"/>
              </a:solidFill>
              <a:latin typeface="Didact Gothic"/>
              <a:ea typeface="Didact Gothic"/>
              <a:cs typeface="Didact Gothic"/>
              <a:sym typeface="Didact Gothic"/>
            </a:endParaRPr>
          </a:p>
          <a:p>
            <a:pPr indent="-304800" lvl="0" marL="457200" rtl="0" algn="l">
              <a:lnSpc>
                <a:spcPct val="100000"/>
              </a:lnSpc>
              <a:spcBef>
                <a:spcPts val="1000"/>
              </a:spcBef>
              <a:spcAft>
                <a:spcPts val="0"/>
              </a:spcAft>
              <a:buClr>
                <a:schemeClr val="dk2"/>
              </a:buClr>
              <a:buSzPts val="1200"/>
              <a:buFont typeface="Didact Gothic"/>
              <a:buChar char="●"/>
            </a:pPr>
            <a:r>
              <a:rPr lang="pt-BR" sz="1200" u="sng">
                <a:solidFill>
                  <a:schemeClr val="dk1"/>
                </a:solidFill>
                <a:latin typeface="Didact Gothic"/>
                <a:ea typeface="Didact Gothic"/>
                <a:cs typeface="Didact Gothic"/>
                <a:sym typeface="Didact Gothic"/>
                <a:hlinkClick r:id="rId5">
                  <a:extLst>
                    <a:ext uri="{A12FA001-AC4F-418D-AE19-62706E023703}">
                      <ahyp:hlinkClr val="tx"/>
                    </a:ext>
                  </a:extLst>
                </a:hlinkClick>
              </a:rPr>
              <a:t>Icon Pack: Strategy | Filled</a:t>
            </a:r>
            <a:endParaRPr i="0" sz="12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79" name="Shape 1379"/>
        <p:cNvGrpSpPr/>
        <p:nvPr/>
      </p:nvGrpSpPr>
      <p:grpSpPr>
        <a:xfrm>
          <a:off x="0" y="0"/>
          <a:ext cx="0" cy="0"/>
          <a:chOff x="0" y="0"/>
          <a:chExt cx="0" cy="0"/>
        </a:xfrm>
      </p:grpSpPr>
      <p:pic>
        <p:nvPicPr>
          <p:cNvPr id="1380" name="Google Shape;1380;p5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9"/>
          <p:cNvSpPr txBox="1"/>
          <p:nvPr>
            <p:ph type="title"/>
          </p:nvPr>
        </p:nvSpPr>
        <p:spPr>
          <a:xfrm>
            <a:off x="3883375" y="1136250"/>
            <a:ext cx="4547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Vision Statement </a:t>
            </a:r>
            <a:endParaRPr/>
          </a:p>
          <a:p>
            <a:pPr indent="0" lvl="0" marL="0" rtl="0" algn="l">
              <a:spcBef>
                <a:spcPts val="0"/>
              </a:spcBef>
              <a:spcAft>
                <a:spcPts val="0"/>
              </a:spcAft>
              <a:buNone/>
            </a:pPr>
            <a:r>
              <a:rPr lang="pt-BR"/>
              <a:t>&amp; Goal</a:t>
            </a:r>
            <a:endParaRPr/>
          </a:p>
        </p:txBody>
      </p:sp>
      <p:sp>
        <p:nvSpPr>
          <p:cNvPr id="563" name="Google Shape;563;p29"/>
          <p:cNvSpPr txBox="1"/>
          <p:nvPr>
            <p:ph idx="1" type="subTitle"/>
          </p:nvPr>
        </p:nvSpPr>
        <p:spPr>
          <a:xfrm>
            <a:off x="3883375" y="1708950"/>
            <a:ext cx="4629000" cy="32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t>FoodEZe envisions a campus where surplus meals never go to waste and every student has reliable access to food. By seamlessly connecting event organizers with hungry students through real‑time updates and intuitive notifications, we are committed to creating a space where sustainability and collective well‑being go hand in hand.</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lt1"/>
              </a:buClr>
              <a:buSzPts val="1100"/>
              <a:buFont typeface="Arial"/>
              <a:buNone/>
            </a:pPr>
            <a:r>
              <a:rPr lang="pt-BR" sz="1500"/>
              <a:t>Our goal is to empower students by sharing resources, to reduce environmental impact, and to build a campus where no plate and no student is left behind.</a:t>
            </a:r>
            <a:endParaRPr sz="1500"/>
          </a:p>
        </p:txBody>
      </p:sp>
      <p:pic>
        <p:nvPicPr>
          <p:cNvPr id="564" name="Google Shape;564;p29"/>
          <p:cNvPicPr preferRelativeResize="0"/>
          <p:nvPr/>
        </p:nvPicPr>
        <p:blipFill>
          <a:blip r:embed="rId3">
            <a:alphaModFix/>
          </a:blip>
          <a:stretch>
            <a:fillRect/>
          </a:stretch>
        </p:blipFill>
        <p:spPr>
          <a:xfrm>
            <a:off x="432400" y="924300"/>
            <a:ext cx="3294899" cy="3294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Main Features</a:t>
            </a:r>
            <a:endParaRPr/>
          </a:p>
        </p:txBody>
      </p:sp>
      <p:sp>
        <p:nvSpPr>
          <p:cNvPr id="570" name="Google Shape;570;p30"/>
          <p:cNvSpPr txBox="1"/>
          <p:nvPr>
            <p:ph idx="2" type="title"/>
          </p:nvPr>
        </p:nvSpPr>
        <p:spPr>
          <a:xfrm>
            <a:off x="1695875" y="15553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01</a:t>
            </a:r>
            <a:endParaRPr/>
          </a:p>
        </p:txBody>
      </p:sp>
      <p:sp>
        <p:nvSpPr>
          <p:cNvPr id="571" name="Google Shape;571;p30"/>
          <p:cNvSpPr txBox="1"/>
          <p:nvPr>
            <p:ph idx="3" type="title"/>
          </p:nvPr>
        </p:nvSpPr>
        <p:spPr>
          <a:xfrm>
            <a:off x="1695875" y="28508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04</a:t>
            </a:r>
            <a:endParaRPr/>
          </a:p>
        </p:txBody>
      </p:sp>
      <p:sp>
        <p:nvSpPr>
          <p:cNvPr id="572" name="Google Shape;572;p30"/>
          <p:cNvSpPr txBox="1"/>
          <p:nvPr>
            <p:ph idx="4" type="title"/>
          </p:nvPr>
        </p:nvSpPr>
        <p:spPr>
          <a:xfrm>
            <a:off x="4204650" y="15553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02</a:t>
            </a:r>
            <a:endParaRPr/>
          </a:p>
        </p:txBody>
      </p:sp>
      <p:sp>
        <p:nvSpPr>
          <p:cNvPr id="573" name="Google Shape;573;p30"/>
          <p:cNvSpPr txBox="1"/>
          <p:nvPr>
            <p:ph idx="5" type="title"/>
          </p:nvPr>
        </p:nvSpPr>
        <p:spPr>
          <a:xfrm>
            <a:off x="4204650" y="28508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05</a:t>
            </a:r>
            <a:endParaRPr/>
          </a:p>
        </p:txBody>
      </p:sp>
      <p:sp>
        <p:nvSpPr>
          <p:cNvPr id="574" name="Google Shape;574;p30"/>
          <p:cNvSpPr txBox="1"/>
          <p:nvPr>
            <p:ph idx="6" type="title"/>
          </p:nvPr>
        </p:nvSpPr>
        <p:spPr>
          <a:xfrm>
            <a:off x="6713425" y="15553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03</a:t>
            </a:r>
            <a:endParaRPr/>
          </a:p>
        </p:txBody>
      </p:sp>
      <p:sp>
        <p:nvSpPr>
          <p:cNvPr id="575" name="Google Shape;575;p30"/>
          <p:cNvSpPr txBox="1"/>
          <p:nvPr>
            <p:ph idx="7" type="title"/>
          </p:nvPr>
        </p:nvSpPr>
        <p:spPr>
          <a:xfrm>
            <a:off x="6713425" y="28508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06</a:t>
            </a:r>
            <a:endParaRPr/>
          </a:p>
        </p:txBody>
      </p:sp>
      <p:sp>
        <p:nvSpPr>
          <p:cNvPr id="576" name="Google Shape;576;p30"/>
          <p:cNvSpPr txBox="1"/>
          <p:nvPr>
            <p:ph idx="1" type="subTitle"/>
          </p:nvPr>
        </p:nvSpPr>
        <p:spPr>
          <a:xfrm>
            <a:off x="910475" y="1926700"/>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Admin Sign In</a:t>
            </a:r>
            <a:endParaRPr/>
          </a:p>
        </p:txBody>
      </p:sp>
      <p:sp>
        <p:nvSpPr>
          <p:cNvPr id="577" name="Google Shape;577;p30"/>
          <p:cNvSpPr txBox="1"/>
          <p:nvPr>
            <p:ph idx="8" type="subTitle"/>
          </p:nvPr>
        </p:nvSpPr>
        <p:spPr>
          <a:xfrm>
            <a:off x="3419250" y="1926700"/>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Admin Sign Up</a:t>
            </a:r>
            <a:endParaRPr/>
          </a:p>
        </p:txBody>
      </p:sp>
      <p:sp>
        <p:nvSpPr>
          <p:cNvPr id="578" name="Google Shape;578;p30"/>
          <p:cNvSpPr txBox="1"/>
          <p:nvPr>
            <p:ph idx="9" type="subTitle"/>
          </p:nvPr>
        </p:nvSpPr>
        <p:spPr>
          <a:xfrm>
            <a:off x="5928025" y="1926700"/>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Student Sign Up</a:t>
            </a:r>
            <a:endParaRPr/>
          </a:p>
        </p:txBody>
      </p:sp>
      <p:sp>
        <p:nvSpPr>
          <p:cNvPr id="579" name="Google Shape;579;p30"/>
          <p:cNvSpPr txBox="1"/>
          <p:nvPr>
            <p:ph idx="13" type="subTitle"/>
          </p:nvPr>
        </p:nvSpPr>
        <p:spPr>
          <a:xfrm>
            <a:off x="910475" y="3222225"/>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Form Submission</a:t>
            </a:r>
            <a:endParaRPr/>
          </a:p>
        </p:txBody>
      </p:sp>
      <p:sp>
        <p:nvSpPr>
          <p:cNvPr id="580" name="Google Shape;580;p30"/>
          <p:cNvSpPr txBox="1"/>
          <p:nvPr>
            <p:ph idx="14" type="subTitle"/>
          </p:nvPr>
        </p:nvSpPr>
        <p:spPr>
          <a:xfrm>
            <a:off x="3419250" y="3222225"/>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Authentication</a:t>
            </a:r>
            <a:endParaRPr/>
          </a:p>
        </p:txBody>
      </p:sp>
      <p:sp>
        <p:nvSpPr>
          <p:cNvPr id="581" name="Google Shape;581;p30"/>
          <p:cNvSpPr txBox="1"/>
          <p:nvPr>
            <p:ph idx="15" type="subTitle"/>
          </p:nvPr>
        </p:nvSpPr>
        <p:spPr>
          <a:xfrm>
            <a:off x="5928025" y="3222225"/>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SMS Notifications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1"/>
          <p:cNvSpPr txBox="1"/>
          <p:nvPr>
            <p:ph type="title"/>
          </p:nvPr>
        </p:nvSpPr>
        <p:spPr>
          <a:xfrm>
            <a:off x="1095625" y="3504950"/>
            <a:ext cx="5607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Admin Sign In</a:t>
            </a:r>
            <a:endParaRPr/>
          </a:p>
        </p:txBody>
      </p:sp>
      <p:sp>
        <p:nvSpPr>
          <p:cNvPr id="587" name="Google Shape;587;p31"/>
          <p:cNvSpPr txBox="1"/>
          <p:nvPr>
            <p:ph idx="2" type="title"/>
          </p:nvPr>
        </p:nvSpPr>
        <p:spPr>
          <a:xfrm>
            <a:off x="1095625" y="2739350"/>
            <a:ext cx="12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01</a:t>
            </a:r>
            <a:endParaRPr/>
          </a:p>
        </p:txBody>
      </p:sp>
      <p:pic>
        <p:nvPicPr>
          <p:cNvPr id="588" name="Google Shape;588;p31" title="Screenshot 2025-05-12 at 9.01.48 PM.png"/>
          <p:cNvPicPr preferRelativeResize="0"/>
          <p:nvPr/>
        </p:nvPicPr>
        <p:blipFill>
          <a:blip r:embed="rId3">
            <a:alphaModFix/>
          </a:blip>
          <a:stretch>
            <a:fillRect/>
          </a:stretch>
        </p:blipFill>
        <p:spPr>
          <a:xfrm>
            <a:off x="4583278" y="1011164"/>
            <a:ext cx="4193649" cy="2625421"/>
          </a:xfrm>
          <a:prstGeom prst="rect">
            <a:avLst/>
          </a:prstGeom>
          <a:noFill/>
          <a:ln>
            <a:noFill/>
          </a:ln>
        </p:spPr>
      </p:pic>
      <p:pic>
        <p:nvPicPr>
          <p:cNvPr id="589" name="Google Shape;589;p31" title="Screenshot 2025-05-12 at 9.09.59 PM.png"/>
          <p:cNvPicPr preferRelativeResize="0"/>
          <p:nvPr/>
        </p:nvPicPr>
        <p:blipFill>
          <a:blip r:embed="rId4">
            <a:alphaModFix/>
          </a:blip>
          <a:stretch>
            <a:fillRect/>
          </a:stretch>
        </p:blipFill>
        <p:spPr>
          <a:xfrm>
            <a:off x="5490525" y="3904600"/>
            <a:ext cx="2940125" cy="994525"/>
          </a:xfrm>
          <a:prstGeom prst="rect">
            <a:avLst/>
          </a:prstGeom>
          <a:noFill/>
          <a:ln>
            <a:noFill/>
          </a:ln>
        </p:spPr>
      </p:pic>
      <p:pic>
        <p:nvPicPr>
          <p:cNvPr id="590" name="Google Shape;590;p31" title="Screenshot 2025-05-12 at 9.10.57 PM.png"/>
          <p:cNvPicPr preferRelativeResize="0"/>
          <p:nvPr/>
        </p:nvPicPr>
        <p:blipFill>
          <a:blip r:embed="rId5">
            <a:alphaModFix/>
          </a:blip>
          <a:stretch>
            <a:fillRect/>
          </a:stretch>
        </p:blipFill>
        <p:spPr>
          <a:xfrm>
            <a:off x="623646" y="433150"/>
            <a:ext cx="3210511" cy="206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2"/>
          <p:cNvSpPr txBox="1"/>
          <p:nvPr>
            <p:ph type="title"/>
          </p:nvPr>
        </p:nvSpPr>
        <p:spPr>
          <a:xfrm>
            <a:off x="1095625" y="3504950"/>
            <a:ext cx="5607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Admin Sign Up</a:t>
            </a:r>
            <a:endParaRPr/>
          </a:p>
        </p:txBody>
      </p:sp>
      <p:sp>
        <p:nvSpPr>
          <p:cNvPr id="596" name="Google Shape;596;p32"/>
          <p:cNvSpPr txBox="1"/>
          <p:nvPr>
            <p:ph idx="2" type="title"/>
          </p:nvPr>
        </p:nvSpPr>
        <p:spPr>
          <a:xfrm>
            <a:off x="1095625" y="2739350"/>
            <a:ext cx="12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02</a:t>
            </a:r>
            <a:endParaRPr/>
          </a:p>
        </p:txBody>
      </p:sp>
      <p:pic>
        <p:nvPicPr>
          <p:cNvPr id="597" name="Google Shape;597;p32" title="Screenshot 2025-05-12 at 9.02.07 PM.png"/>
          <p:cNvPicPr preferRelativeResize="0"/>
          <p:nvPr/>
        </p:nvPicPr>
        <p:blipFill>
          <a:blip r:embed="rId3">
            <a:alphaModFix/>
          </a:blip>
          <a:stretch>
            <a:fillRect/>
          </a:stretch>
        </p:blipFill>
        <p:spPr>
          <a:xfrm>
            <a:off x="4547575" y="533525"/>
            <a:ext cx="4309700" cy="2892049"/>
          </a:xfrm>
          <a:prstGeom prst="rect">
            <a:avLst/>
          </a:prstGeom>
          <a:noFill/>
          <a:ln>
            <a:noFill/>
          </a:ln>
        </p:spPr>
      </p:pic>
      <p:pic>
        <p:nvPicPr>
          <p:cNvPr id="598" name="Google Shape;598;p32" title="Screenshot 2025-05-12 at 9.12.49 PM.png"/>
          <p:cNvPicPr preferRelativeResize="0"/>
          <p:nvPr/>
        </p:nvPicPr>
        <p:blipFill>
          <a:blip r:embed="rId4">
            <a:alphaModFix/>
          </a:blip>
          <a:stretch>
            <a:fillRect/>
          </a:stretch>
        </p:blipFill>
        <p:spPr>
          <a:xfrm>
            <a:off x="317100" y="929525"/>
            <a:ext cx="4049676" cy="158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3"/>
          <p:cNvSpPr txBox="1"/>
          <p:nvPr>
            <p:ph type="title"/>
          </p:nvPr>
        </p:nvSpPr>
        <p:spPr>
          <a:xfrm>
            <a:off x="1095625" y="3504950"/>
            <a:ext cx="5607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Student </a:t>
            </a:r>
            <a:r>
              <a:rPr lang="pt-BR"/>
              <a:t>Sign Up</a:t>
            </a:r>
            <a:endParaRPr/>
          </a:p>
        </p:txBody>
      </p:sp>
      <p:sp>
        <p:nvSpPr>
          <p:cNvPr id="604" name="Google Shape;604;p33"/>
          <p:cNvSpPr txBox="1"/>
          <p:nvPr>
            <p:ph idx="2" type="title"/>
          </p:nvPr>
        </p:nvSpPr>
        <p:spPr>
          <a:xfrm>
            <a:off x="1095625" y="2739350"/>
            <a:ext cx="12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03</a:t>
            </a:r>
            <a:endParaRPr/>
          </a:p>
        </p:txBody>
      </p:sp>
      <p:pic>
        <p:nvPicPr>
          <p:cNvPr id="605" name="Google Shape;605;p33" title="Screenshot 2025-05-12 at 8.58.07 PM.png"/>
          <p:cNvPicPr preferRelativeResize="0"/>
          <p:nvPr/>
        </p:nvPicPr>
        <p:blipFill>
          <a:blip r:embed="rId3">
            <a:alphaModFix/>
          </a:blip>
          <a:stretch>
            <a:fillRect/>
          </a:stretch>
        </p:blipFill>
        <p:spPr>
          <a:xfrm>
            <a:off x="4526775" y="493775"/>
            <a:ext cx="4495524" cy="2932654"/>
          </a:xfrm>
          <a:prstGeom prst="rect">
            <a:avLst/>
          </a:prstGeom>
          <a:noFill/>
          <a:ln>
            <a:noFill/>
          </a:ln>
        </p:spPr>
      </p:pic>
      <p:pic>
        <p:nvPicPr>
          <p:cNvPr id="606" name="Google Shape;606;p33" title="Screenshot 2025-05-12 at 9.00.56 PM.png"/>
          <p:cNvPicPr preferRelativeResize="0"/>
          <p:nvPr/>
        </p:nvPicPr>
        <p:blipFill>
          <a:blip r:embed="rId4">
            <a:alphaModFix/>
          </a:blip>
          <a:stretch>
            <a:fillRect/>
          </a:stretch>
        </p:blipFill>
        <p:spPr>
          <a:xfrm>
            <a:off x="464450" y="493775"/>
            <a:ext cx="3650201" cy="191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4"/>
          <p:cNvSpPr txBox="1"/>
          <p:nvPr>
            <p:ph type="title"/>
          </p:nvPr>
        </p:nvSpPr>
        <p:spPr>
          <a:xfrm>
            <a:off x="1095625" y="3504950"/>
            <a:ext cx="5607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Form Submission</a:t>
            </a:r>
            <a:endParaRPr/>
          </a:p>
        </p:txBody>
      </p:sp>
      <p:sp>
        <p:nvSpPr>
          <p:cNvPr id="612" name="Google Shape;612;p34"/>
          <p:cNvSpPr txBox="1"/>
          <p:nvPr>
            <p:ph idx="2" type="title"/>
          </p:nvPr>
        </p:nvSpPr>
        <p:spPr>
          <a:xfrm>
            <a:off x="1095625" y="2739350"/>
            <a:ext cx="12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04</a:t>
            </a:r>
            <a:endParaRPr/>
          </a:p>
        </p:txBody>
      </p:sp>
      <p:pic>
        <p:nvPicPr>
          <p:cNvPr id="613" name="Google Shape;613;p34" title="Screenshot 2025-05-12 at 9.04.40 PM.png"/>
          <p:cNvPicPr preferRelativeResize="0"/>
          <p:nvPr/>
        </p:nvPicPr>
        <p:blipFill>
          <a:blip r:embed="rId3">
            <a:alphaModFix/>
          </a:blip>
          <a:stretch>
            <a:fillRect/>
          </a:stretch>
        </p:blipFill>
        <p:spPr>
          <a:xfrm>
            <a:off x="4158275" y="565775"/>
            <a:ext cx="4750403" cy="2832149"/>
          </a:xfrm>
          <a:prstGeom prst="rect">
            <a:avLst/>
          </a:prstGeom>
          <a:noFill/>
          <a:ln>
            <a:noFill/>
          </a:ln>
        </p:spPr>
      </p:pic>
      <p:pic>
        <p:nvPicPr>
          <p:cNvPr id="614" name="Google Shape;614;p34" title="Screenshot 2025-05-12 at 9.14.15 PM.png"/>
          <p:cNvPicPr preferRelativeResize="0"/>
          <p:nvPr/>
        </p:nvPicPr>
        <p:blipFill>
          <a:blip r:embed="rId4">
            <a:alphaModFix/>
          </a:blip>
          <a:stretch>
            <a:fillRect/>
          </a:stretch>
        </p:blipFill>
        <p:spPr>
          <a:xfrm>
            <a:off x="301600" y="565775"/>
            <a:ext cx="3630175" cy="1892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rk Waves Pitch Deck by Slidesgo">
  <a:themeElements>
    <a:clrScheme name="Simple Light">
      <a:dk1>
        <a:srgbClr val="FFFFFF"/>
      </a:dk1>
      <a:lt1>
        <a:srgbClr val="000000"/>
      </a:lt1>
      <a:dk2>
        <a:srgbClr val="636363"/>
      </a:dk2>
      <a:lt2>
        <a:srgbClr val="A2A2A2"/>
      </a:lt2>
      <a:accent1>
        <a:srgbClr val="C3C3C3"/>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